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6" r:id="rId3"/>
    <p:sldId id="463" r:id="rId4"/>
    <p:sldId id="482" r:id="rId5"/>
    <p:sldId id="481" r:id="rId6"/>
    <p:sldId id="487" r:id="rId7"/>
    <p:sldId id="488" r:id="rId8"/>
    <p:sldId id="491" r:id="rId9"/>
    <p:sldId id="489" r:id="rId10"/>
    <p:sldId id="493" r:id="rId11"/>
    <p:sldId id="492" r:id="rId12"/>
    <p:sldId id="494" r:id="rId13"/>
    <p:sldId id="495" r:id="rId14"/>
    <p:sldId id="497" r:id="rId15"/>
    <p:sldId id="499" r:id="rId16"/>
    <p:sldId id="498" r:id="rId17"/>
    <p:sldId id="261" r:id="rId18"/>
    <p:sldId id="496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0099"/>
    <a:srgbClr val="7392A8"/>
    <a:srgbClr val="FF99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343" autoAdjust="0"/>
  </p:normalViewPr>
  <p:slideViewPr>
    <p:cSldViewPr snapToGrid="0">
      <p:cViewPr varScale="1">
        <p:scale>
          <a:sx n="84" d="100"/>
          <a:sy n="84" d="100"/>
        </p:scale>
        <p:origin x="581" y="1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e-NP" sz="2400" dirty="0">
                <a:solidFill>
                  <a:srgbClr val="0070C0"/>
                </a:solidFill>
                <a:cs typeface="Kalimati" panose="00000400000000000000" pitchFamily="2"/>
              </a:rPr>
              <a:t>प्रतिशतमा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प्रतिशत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3D-4E64-AEB4-A6B7976C2F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3D-4E64-AEB4-A6B7976C2F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3D-4E64-AEB4-A6B7976C2F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3D-4E64-AEB4-A6B7976C2F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Kalimati" panose="00000400000000000000" pitchFamily="2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Sheet1!$A$3:$A$6</c:f>
              <c:strCache>
                <c:ptCount val="4"/>
                <c:pt idx="0">
                  <c:v>जोखिम न्यूनीकरण</c:v>
                </c:pt>
                <c:pt idx="1">
                  <c:v>पूर्वतयारी</c:v>
                </c:pt>
                <c:pt idx="2">
                  <c:v>विपद्को समयम</c:v>
                </c:pt>
                <c:pt idx="3">
                  <c:v>विपद्पछि</c:v>
                </c:pt>
              </c:strCache>
            </c:strRef>
          </c:cat>
          <c:val>
            <c:numRef>
              <c:f>Sheet1!$B$3:$B$6</c:f>
              <c:numCache>
                <c:formatCode>[$-4000439]0</c:formatCode>
                <c:ptCount val="4"/>
                <c:pt idx="0">
                  <c:v>5</c:v>
                </c:pt>
                <c:pt idx="1">
                  <c:v>11</c:v>
                </c:pt>
                <c:pt idx="2">
                  <c:v>61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3D-4E64-AEB4-A6B7976C2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Kalimati" panose="00000400000000000000" pitchFamily="2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3B45B3-7543-425C-871D-06F6D2BBC441}" type="doc">
      <dgm:prSet loTypeId="urn:microsoft.com/office/officeart/2005/8/layout/cycle5" loCatId="cycle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8AC21D3F-1A21-4D47-B425-54D6DD585439}">
      <dgm:prSet phldrT="[Text]"/>
      <dgm:spPr/>
      <dgm:t>
        <a:bodyPr/>
        <a:lstStyle/>
        <a:p>
          <a:r>
            <a:rPr lang="ne-NP" b="1" dirty="0" smtClean="0">
              <a:cs typeface="Kalimati" panose="00000400000000000000" pitchFamily="2"/>
            </a:rPr>
            <a:t>प्राकृतिक सम्पत्ति</a:t>
          </a:r>
          <a:endParaRPr lang="en-US" b="1" dirty="0">
            <a:cs typeface="Kalimati" panose="00000400000000000000" pitchFamily="2"/>
          </a:endParaRPr>
        </a:p>
      </dgm:t>
    </dgm:pt>
    <dgm:pt modelId="{39C6AD23-C206-4523-A0A8-C1E8BEE040B8}" type="parTrans" cxnId="{1AA70F09-2025-4E8B-9192-D3C470D6F108}">
      <dgm:prSet/>
      <dgm:spPr/>
      <dgm:t>
        <a:bodyPr/>
        <a:lstStyle/>
        <a:p>
          <a:endParaRPr lang="en-US"/>
        </a:p>
      </dgm:t>
    </dgm:pt>
    <dgm:pt modelId="{5855BBB4-FAF9-478D-810E-5127179BCB17}" type="sibTrans" cxnId="{1AA70F09-2025-4E8B-9192-D3C470D6F108}">
      <dgm:prSet/>
      <dgm:spPr/>
      <dgm:t>
        <a:bodyPr/>
        <a:lstStyle/>
        <a:p>
          <a:endParaRPr lang="en-US"/>
        </a:p>
      </dgm:t>
    </dgm:pt>
    <dgm:pt modelId="{5CFAC6A9-DCA9-46C2-A086-76585D38D590}">
      <dgm:prSet phldrT="[Text]"/>
      <dgm:spPr/>
      <dgm:t>
        <a:bodyPr/>
        <a:lstStyle/>
        <a:p>
          <a:r>
            <a:rPr lang="ne-NP" b="1" dirty="0" smtClean="0">
              <a:cs typeface="Kalimati" panose="00000400000000000000" pitchFamily="2"/>
            </a:rPr>
            <a:t>मानवीय सम्पत्ति</a:t>
          </a:r>
          <a:endParaRPr lang="en-US" b="1" dirty="0">
            <a:cs typeface="Kalimati" panose="00000400000000000000" pitchFamily="2"/>
          </a:endParaRPr>
        </a:p>
      </dgm:t>
    </dgm:pt>
    <dgm:pt modelId="{6EFE28B0-8AAD-4FC6-84B6-3C4784B8DA56}" type="parTrans" cxnId="{90D40960-016E-4B03-AC5D-03723AF69E2A}">
      <dgm:prSet/>
      <dgm:spPr/>
      <dgm:t>
        <a:bodyPr/>
        <a:lstStyle/>
        <a:p>
          <a:endParaRPr lang="en-US"/>
        </a:p>
      </dgm:t>
    </dgm:pt>
    <dgm:pt modelId="{C364C987-7F87-42AA-8BE3-20DF57F992E8}" type="sibTrans" cxnId="{90D40960-016E-4B03-AC5D-03723AF69E2A}">
      <dgm:prSet/>
      <dgm:spPr/>
      <dgm:t>
        <a:bodyPr/>
        <a:lstStyle/>
        <a:p>
          <a:endParaRPr lang="en-US"/>
        </a:p>
      </dgm:t>
    </dgm:pt>
    <dgm:pt modelId="{25F6391A-3CA0-43C8-BD8C-5B60FBCEAADF}">
      <dgm:prSet phldrT="[Text]"/>
      <dgm:spPr/>
      <dgm:t>
        <a:bodyPr/>
        <a:lstStyle/>
        <a:p>
          <a:r>
            <a:rPr lang="ne-NP" altLang="en-US" b="1" dirty="0" smtClean="0">
              <a:cs typeface="Kalimati" panose="00000400000000000000" pitchFamily="2"/>
            </a:rPr>
            <a:t>सामाजिक सम्पत्ति</a:t>
          </a:r>
          <a:endParaRPr lang="en-US" b="1" dirty="0">
            <a:cs typeface="Kalimati" panose="00000400000000000000" pitchFamily="2"/>
          </a:endParaRPr>
        </a:p>
      </dgm:t>
    </dgm:pt>
    <dgm:pt modelId="{00E7D216-6AA6-43CB-95D6-66D3C2DEFCAC}" type="parTrans" cxnId="{78E3C884-F982-47BF-A32F-B173C097B096}">
      <dgm:prSet/>
      <dgm:spPr/>
      <dgm:t>
        <a:bodyPr/>
        <a:lstStyle/>
        <a:p>
          <a:endParaRPr lang="en-US"/>
        </a:p>
      </dgm:t>
    </dgm:pt>
    <dgm:pt modelId="{65292AA1-16AC-448E-AE64-D45D31A6B0B2}" type="sibTrans" cxnId="{78E3C884-F982-47BF-A32F-B173C097B096}">
      <dgm:prSet/>
      <dgm:spPr/>
      <dgm:t>
        <a:bodyPr/>
        <a:lstStyle/>
        <a:p>
          <a:endParaRPr lang="en-US"/>
        </a:p>
      </dgm:t>
    </dgm:pt>
    <dgm:pt modelId="{E3C71CB7-9302-4FF3-BAE8-702E97A4A77F}">
      <dgm:prSet phldrT="[Text]"/>
      <dgm:spPr/>
      <dgm:t>
        <a:bodyPr/>
        <a:lstStyle/>
        <a:p>
          <a:r>
            <a:rPr lang="ne-NP" altLang="en-US" b="1" dirty="0" smtClean="0">
              <a:cs typeface="Kalimati" panose="00000400000000000000" pitchFamily="2"/>
            </a:rPr>
            <a:t>भौतिक सम्पत्ति</a:t>
          </a:r>
          <a:endParaRPr lang="en-US" b="1" dirty="0">
            <a:cs typeface="Kalimati" panose="00000400000000000000" pitchFamily="2"/>
          </a:endParaRPr>
        </a:p>
      </dgm:t>
    </dgm:pt>
    <dgm:pt modelId="{9B7E9614-2D63-4D6D-86C8-1836A3F335EC}" type="parTrans" cxnId="{0DCD6110-CE1B-4EAC-AFCB-3DEFD6D877E5}">
      <dgm:prSet/>
      <dgm:spPr/>
      <dgm:t>
        <a:bodyPr/>
        <a:lstStyle/>
        <a:p>
          <a:endParaRPr lang="en-US"/>
        </a:p>
      </dgm:t>
    </dgm:pt>
    <dgm:pt modelId="{1549F2EE-EE4F-4857-AA36-3EFEA9F09A0A}" type="sibTrans" cxnId="{0DCD6110-CE1B-4EAC-AFCB-3DEFD6D877E5}">
      <dgm:prSet/>
      <dgm:spPr/>
      <dgm:t>
        <a:bodyPr/>
        <a:lstStyle/>
        <a:p>
          <a:endParaRPr lang="en-US"/>
        </a:p>
      </dgm:t>
    </dgm:pt>
    <dgm:pt modelId="{4AD3494A-D970-4D4C-BEA3-70C8572AFDAA}">
      <dgm:prSet phldrT="[Text]"/>
      <dgm:spPr/>
      <dgm:t>
        <a:bodyPr/>
        <a:lstStyle/>
        <a:p>
          <a:r>
            <a:rPr lang="ne-NP" altLang="en-US" b="1" dirty="0" smtClean="0">
              <a:cs typeface="Kalimati" panose="00000400000000000000" pitchFamily="2"/>
            </a:rPr>
            <a:t>वित्तीय सम्पत्ति</a:t>
          </a:r>
          <a:endParaRPr lang="en-US" b="1" dirty="0">
            <a:cs typeface="Kalimati" panose="00000400000000000000" pitchFamily="2"/>
          </a:endParaRPr>
        </a:p>
      </dgm:t>
    </dgm:pt>
    <dgm:pt modelId="{1F479F52-519D-4D0F-AF85-4014F25C38CF}" type="parTrans" cxnId="{08DA820A-6844-4C2E-B6EE-4BAC0C95B267}">
      <dgm:prSet/>
      <dgm:spPr/>
      <dgm:t>
        <a:bodyPr/>
        <a:lstStyle/>
        <a:p>
          <a:endParaRPr lang="en-US"/>
        </a:p>
      </dgm:t>
    </dgm:pt>
    <dgm:pt modelId="{942B0FDC-CFEF-4AEA-B78E-B980F12E56C2}" type="sibTrans" cxnId="{08DA820A-6844-4C2E-B6EE-4BAC0C95B267}">
      <dgm:prSet/>
      <dgm:spPr/>
      <dgm:t>
        <a:bodyPr/>
        <a:lstStyle/>
        <a:p>
          <a:endParaRPr lang="en-US"/>
        </a:p>
      </dgm:t>
    </dgm:pt>
    <dgm:pt modelId="{54230A97-F18D-471D-A42E-97FC715090E1}" type="pres">
      <dgm:prSet presAssocID="{023B45B3-7543-425C-871D-06F6D2BBC4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20B9A6-1264-41C6-AFFA-D35A82543BB5}" type="pres">
      <dgm:prSet presAssocID="{8AC21D3F-1A21-4D47-B425-54D6DD585439}" presName="node" presStyleLbl="node1" presStyleIdx="0" presStyleCnt="5" custScaleX="125172" custScaleY="125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36D2DB-450F-489B-9E92-0DE87BDDB66E}" type="pres">
      <dgm:prSet presAssocID="{8AC21D3F-1A21-4D47-B425-54D6DD585439}" presName="spNode" presStyleCnt="0"/>
      <dgm:spPr/>
    </dgm:pt>
    <dgm:pt modelId="{74BB5E9F-020B-4B51-BD7A-8C368F318412}" type="pres">
      <dgm:prSet presAssocID="{5855BBB4-FAF9-478D-810E-5127179BCB1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95A691FE-BE94-4960-917F-8A21F242621C}" type="pres">
      <dgm:prSet presAssocID="{5CFAC6A9-DCA9-46C2-A086-76585D38D590}" presName="node" presStyleLbl="node1" presStyleIdx="1" presStyleCnt="5" custScaleX="125172" custScaleY="125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48B5B-011E-44FF-A17C-AE79263A821A}" type="pres">
      <dgm:prSet presAssocID="{5CFAC6A9-DCA9-46C2-A086-76585D38D590}" presName="spNode" presStyleCnt="0"/>
      <dgm:spPr/>
    </dgm:pt>
    <dgm:pt modelId="{8D3827AC-A805-4294-8EFF-B9B5D0E942B0}" type="pres">
      <dgm:prSet presAssocID="{C364C987-7F87-42AA-8BE3-20DF57F992E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C94102F-6452-4A3D-8C9E-17780F5DDE96}" type="pres">
      <dgm:prSet presAssocID="{25F6391A-3CA0-43C8-BD8C-5B60FBCEAADF}" presName="node" presStyleLbl="node1" presStyleIdx="2" presStyleCnt="5" custScaleX="125172" custScaleY="125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F6452-58B2-4D80-8225-7F36CB7A7F07}" type="pres">
      <dgm:prSet presAssocID="{25F6391A-3CA0-43C8-BD8C-5B60FBCEAADF}" presName="spNode" presStyleCnt="0"/>
      <dgm:spPr/>
    </dgm:pt>
    <dgm:pt modelId="{E16DD327-4F7D-46A3-9898-5072D7324E33}" type="pres">
      <dgm:prSet presAssocID="{65292AA1-16AC-448E-AE64-D45D31A6B0B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5560544-67EB-4922-802B-D9D7FCBC45A8}" type="pres">
      <dgm:prSet presAssocID="{E3C71CB7-9302-4FF3-BAE8-702E97A4A77F}" presName="node" presStyleLbl="node1" presStyleIdx="3" presStyleCnt="5" custScaleX="125172" custScaleY="125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20B87-3401-4AEB-968D-AAE15793EB1F}" type="pres">
      <dgm:prSet presAssocID="{E3C71CB7-9302-4FF3-BAE8-702E97A4A77F}" presName="spNode" presStyleCnt="0"/>
      <dgm:spPr/>
    </dgm:pt>
    <dgm:pt modelId="{C1B76585-A5F8-417D-B75D-EEA680B92324}" type="pres">
      <dgm:prSet presAssocID="{1549F2EE-EE4F-4857-AA36-3EFEA9F09A0A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2582AB2-3215-4EF8-82CA-26883E40E6E4}" type="pres">
      <dgm:prSet presAssocID="{4AD3494A-D970-4D4C-BEA3-70C8572AFDAA}" presName="node" presStyleLbl="node1" presStyleIdx="4" presStyleCnt="5" custScaleX="125172" custScaleY="125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4B2E7-62E2-49F8-8015-657F32B4E2E2}" type="pres">
      <dgm:prSet presAssocID="{4AD3494A-D970-4D4C-BEA3-70C8572AFDAA}" presName="spNode" presStyleCnt="0"/>
      <dgm:spPr/>
    </dgm:pt>
    <dgm:pt modelId="{E4B3732C-AEB5-4831-9F3D-4B768F678611}" type="pres">
      <dgm:prSet presAssocID="{942B0FDC-CFEF-4AEA-B78E-B980F12E56C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969C722-462A-4628-8060-AF1B44DA3C8A}" type="presOf" srcId="{25F6391A-3CA0-43C8-BD8C-5B60FBCEAADF}" destId="{BC94102F-6452-4A3D-8C9E-17780F5DDE96}" srcOrd="0" destOrd="0" presId="urn:microsoft.com/office/officeart/2005/8/layout/cycle5"/>
    <dgm:cxn modelId="{09F777F3-8CDB-4128-9FA3-B8B7F51ECF93}" type="presOf" srcId="{C364C987-7F87-42AA-8BE3-20DF57F992E8}" destId="{8D3827AC-A805-4294-8EFF-B9B5D0E942B0}" srcOrd="0" destOrd="0" presId="urn:microsoft.com/office/officeart/2005/8/layout/cycle5"/>
    <dgm:cxn modelId="{4D2936C4-780F-40D4-9D34-3F3B0F0861CE}" type="presOf" srcId="{1549F2EE-EE4F-4857-AA36-3EFEA9F09A0A}" destId="{C1B76585-A5F8-417D-B75D-EEA680B92324}" srcOrd="0" destOrd="0" presId="urn:microsoft.com/office/officeart/2005/8/layout/cycle5"/>
    <dgm:cxn modelId="{0E666B6B-0C97-42B3-8CC4-4CC9BB1C18AC}" type="presOf" srcId="{4AD3494A-D970-4D4C-BEA3-70C8572AFDAA}" destId="{E2582AB2-3215-4EF8-82CA-26883E40E6E4}" srcOrd="0" destOrd="0" presId="urn:microsoft.com/office/officeart/2005/8/layout/cycle5"/>
    <dgm:cxn modelId="{306B9752-30C5-4494-919E-811D1CF99C65}" type="presOf" srcId="{65292AA1-16AC-448E-AE64-D45D31A6B0B2}" destId="{E16DD327-4F7D-46A3-9898-5072D7324E33}" srcOrd="0" destOrd="0" presId="urn:microsoft.com/office/officeart/2005/8/layout/cycle5"/>
    <dgm:cxn modelId="{1AA70F09-2025-4E8B-9192-D3C470D6F108}" srcId="{023B45B3-7543-425C-871D-06F6D2BBC441}" destId="{8AC21D3F-1A21-4D47-B425-54D6DD585439}" srcOrd="0" destOrd="0" parTransId="{39C6AD23-C206-4523-A0A8-C1E8BEE040B8}" sibTransId="{5855BBB4-FAF9-478D-810E-5127179BCB17}"/>
    <dgm:cxn modelId="{08DA820A-6844-4C2E-B6EE-4BAC0C95B267}" srcId="{023B45B3-7543-425C-871D-06F6D2BBC441}" destId="{4AD3494A-D970-4D4C-BEA3-70C8572AFDAA}" srcOrd="4" destOrd="0" parTransId="{1F479F52-519D-4D0F-AF85-4014F25C38CF}" sibTransId="{942B0FDC-CFEF-4AEA-B78E-B980F12E56C2}"/>
    <dgm:cxn modelId="{0DCD6110-CE1B-4EAC-AFCB-3DEFD6D877E5}" srcId="{023B45B3-7543-425C-871D-06F6D2BBC441}" destId="{E3C71CB7-9302-4FF3-BAE8-702E97A4A77F}" srcOrd="3" destOrd="0" parTransId="{9B7E9614-2D63-4D6D-86C8-1836A3F335EC}" sibTransId="{1549F2EE-EE4F-4857-AA36-3EFEA9F09A0A}"/>
    <dgm:cxn modelId="{EFF45159-AAAF-4314-A7C1-36BDEAC69069}" type="presOf" srcId="{5CFAC6A9-DCA9-46C2-A086-76585D38D590}" destId="{95A691FE-BE94-4960-917F-8A21F242621C}" srcOrd="0" destOrd="0" presId="urn:microsoft.com/office/officeart/2005/8/layout/cycle5"/>
    <dgm:cxn modelId="{89E2605E-36B5-48E5-A70C-E0C93148D975}" type="presOf" srcId="{942B0FDC-CFEF-4AEA-B78E-B980F12E56C2}" destId="{E4B3732C-AEB5-4831-9F3D-4B768F678611}" srcOrd="0" destOrd="0" presId="urn:microsoft.com/office/officeart/2005/8/layout/cycle5"/>
    <dgm:cxn modelId="{57448984-94A8-477C-9332-360B48173C8E}" type="presOf" srcId="{8AC21D3F-1A21-4D47-B425-54D6DD585439}" destId="{7720B9A6-1264-41C6-AFFA-D35A82543BB5}" srcOrd="0" destOrd="0" presId="urn:microsoft.com/office/officeart/2005/8/layout/cycle5"/>
    <dgm:cxn modelId="{90D40960-016E-4B03-AC5D-03723AF69E2A}" srcId="{023B45B3-7543-425C-871D-06F6D2BBC441}" destId="{5CFAC6A9-DCA9-46C2-A086-76585D38D590}" srcOrd="1" destOrd="0" parTransId="{6EFE28B0-8AAD-4FC6-84B6-3C4784B8DA56}" sibTransId="{C364C987-7F87-42AA-8BE3-20DF57F992E8}"/>
    <dgm:cxn modelId="{464BC409-EE3D-4119-842E-A0B176F822EA}" type="presOf" srcId="{E3C71CB7-9302-4FF3-BAE8-702E97A4A77F}" destId="{B5560544-67EB-4922-802B-D9D7FCBC45A8}" srcOrd="0" destOrd="0" presId="urn:microsoft.com/office/officeart/2005/8/layout/cycle5"/>
    <dgm:cxn modelId="{EFF88CD3-2BC5-4B27-BEC0-9F53D6643292}" type="presOf" srcId="{023B45B3-7543-425C-871D-06F6D2BBC441}" destId="{54230A97-F18D-471D-A42E-97FC715090E1}" srcOrd="0" destOrd="0" presId="urn:microsoft.com/office/officeart/2005/8/layout/cycle5"/>
    <dgm:cxn modelId="{58090E9B-160A-4873-9BE4-812E56595644}" type="presOf" srcId="{5855BBB4-FAF9-478D-810E-5127179BCB17}" destId="{74BB5E9F-020B-4B51-BD7A-8C368F318412}" srcOrd="0" destOrd="0" presId="urn:microsoft.com/office/officeart/2005/8/layout/cycle5"/>
    <dgm:cxn modelId="{78E3C884-F982-47BF-A32F-B173C097B096}" srcId="{023B45B3-7543-425C-871D-06F6D2BBC441}" destId="{25F6391A-3CA0-43C8-BD8C-5B60FBCEAADF}" srcOrd="2" destOrd="0" parTransId="{00E7D216-6AA6-43CB-95D6-66D3C2DEFCAC}" sibTransId="{65292AA1-16AC-448E-AE64-D45D31A6B0B2}"/>
    <dgm:cxn modelId="{ABDD8CF4-943D-49FC-B8ED-E3C205EF6729}" type="presParOf" srcId="{54230A97-F18D-471D-A42E-97FC715090E1}" destId="{7720B9A6-1264-41C6-AFFA-D35A82543BB5}" srcOrd="0" destOrd="0" presId="urn:microsoft.com/office/officeart/2005/8/layout/cycle5"/>
    <dgm:cxn modelId="{53474E1E-05F2-4F3D-A43A-8017E5D52098}" type="presParOf" srcId="{54230A97-F18D-471D-A42E-97FC715090E1}" destId="{F036D2DB-450F-489B-9E92-0DE87BDDB66E}" srcOrd="1" destOrd="0" presId="urn:microsoft.com/office/officeart/2005/8/layout/cycle5"/>
    <dgm:cxn modelId="{1E3434FE-5D3F-4A6A-A165-45FEBDB54355}" type="presParOf" srcId="{54230A97-F18D-471D-A42E-97FC715090E1}" destId="{74BB5E9F-020B-4B51-BD7A-8C368F318412}" srcOrd="2" destOrd="0" presId="urn:microsoft.com/office/officeart/2005/8/layout/cycle5"/>
    <dgm:cxn modelId="{4CBD45AB-CB6B-4698-AF18-33F628DD9CAB}" type="presParOf" srcId="{54230A97-F18D-471D-A42E-97FC715090E1}" destId="{95A691FE-BE94-4960-917F-8A21F242621C}" srcOrd="3" destOrd="0" presId="urn:microsoft.com/office/officeart/2005/8/layout/cycle5"/>
    <dgm:cxn modelId="{2BDE94BA-0F50-4EBA-8F27-910DCE62E810}" type="presParOf" srcId="{54230A97-F18D-471D-A42E-97FC715090E1}" destId="{9C348B5B-011E-44FF-A17C-AE79263A821A}" srcOrd="4" destOrd="0" presId="urn:microsoft.com/office/officeart/2005/8/layout/cycle5"/>
    <dgm:cxn modelId="{1C02401F-41BD-4A08-B688-EB944613F7BF}" type="presParOf" srcId="{54230A97-F18D-471D-A42E-97FC715090E1}" destId="{8D3827AC-A805-4294-8EFF-B9B5D0E942B0}" srcOrd="5" destOrd="0" presId="urn:microsoft.com/office/officeart/2005/8/layout/cycle5"/>
    <dgm:cxn modelId="{06036490-2F9D-49F6-8B0F-358A6B74FE7A}" type="presParOf" srcId="{54230A97-F18D-471D-A42E-97FC715090E1}" destId="{BC94102F-6452-4A3D-8C9E-17780F5DDE96}" srcOrd="6" destOrd="0" presId="urn:microsoft.com/office/officeart/2005/8/layout/cycle5"/>
    <dgm:cxn modelId="{459A1D18-2CD4-4C94-90AA-BCE99F7B102C}" type="presParOf" srcId="{54230A97-F18D-471D-A42E-97FC715090E1}" destId="{01DF6452-58B2-4D80-8225-7F36CB7A7F07}" srcOrd="7" destOrd="0" presId="urn:microsoft.com/office/officeart/2005/8/layout/cycle5"/>
    <dgm:cxn modelId="{0A3A17D9-F1EA-47D6-ABC0-A6B8DF5126C2}" type="presParOf" srcId="{54230A97-F18D-471D-A42E-97FC715090E1}" destId="{E16DD327-4F7D-46A3-9898-5072D7324E33}" srcOrd="8" destOrd="0" presId="urn:microsoft.com/office/officeart/2005/8/layout/cycle5"/>
    <dgm:cxn modelId="{30700D42-39C9-4FBD-8BDE-72CEBDA0AEDF}" type="presParOf" srcId="{54230A97-F18D-471D-A42E-97FC715090E1}" destId="{B5560544-67EB-4922-802B-D9D7FCBC45A8}" srcOrd="9" destOrd="0" presId="urn:microsoft.com/office/officeart/2005/8/layout/cycle5"/>
    <dgm:cxn modelId="{1A2554AC-E67C-41FE-899E-35DA6A1E4BD1}" type="presParOf" srcId="{54230A97-F18D-471D-A42E-97FC715090E1}" destId="{F3D20B87-3401-4AEB-968D-AAE15793EB1F}" srcOrd="10" destOrd="0" presId="urn:microsoft.com/office/officeart/2005/8/layout/cycle5"/>
    <dgm:cxn modelId="{4C1CAB2A-E2E5-46AF-A7AF-30C189CC38F7}" type="presParOf" srcId="{54230A97-F18D-471D-A42E-97FC715090E1}" destId="{C1B76585-A5F8-417D-B75D-EEA680B92324}" srcOrd="11" destOrd="0" presId="urn:microsoft.com/office/officeart/2005/8/layout/cycle5"/>
    <dgm:cxn modelId="{AB43B983-BB52-4C00-8DC8-1B715D6FD78D}" type="presParOf" srcId="{54230A97-F18D-471D-A42E-97FC715090E1}" destId="{E2582AB2-3215-4EF8-82CA-26883E40E6E4}" srcOrd="12" destOrd="0" presId="urn:microsoft.com/office/officeart/2005/8/layout/cycle5"/>
    <dgm:cxn modelId="{3A389213-8E91-483B-A0A7-0F71D9A29203}" type="presParOf" srcId="{54230A97-F18D-471D-A42E-97FC715090E1}" destId="{36C4B2E7-62E2-49F8-8015-657F32B4E2E2}" srcOrd="13" destOrd="0" presId="urn:microsoft.com/office/officeart/2005/8/layout/cycle5"/>
    <dgm:cxn modelId="{E85BD220-86FA-4BB1-86F5-9110F106F2B7}" type="presParOf" srcId="{54230A97-F18D-471D-A42E-97FC715090E1}" destId="{E4B3732C-AEB5-4831-9F3D-4B768F67861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DA5459-AB83-4ECB-B571-67E3C527898D}" type="doc">
      <dgm:prSet loTypeId="urn:microsoft.com/office/officeart/2011/layout/HexagonRadial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69E3E4-C0CE-4062-AD2B-2B5973BF384A}">
      <dgm:prSet phldrT="[Text]" custT="1"/>
      <dgm:spPr>
        <a:solidFill>
          <a:srgbClr val="7030A0"/>
        </a:solidFill>
      </dgm:spPr>
      <dgm:t>
        <a:bodyPr/>
        <a:lstStyle/>
        <a:p>
          <a:r>
            <a:rPr lang="ne-NP" sz="3600" dirty="0" smtClean="0">
              <a:cs typeface="Kalimati" panose="00000400000000000000" pitchFamily="2"/>
            </a:rPr>
            <a:t>सञ्चार</a:t>
          </a:r>
          <a:endParaRPr lang="en-US" sz="3600" dirty="0">
            <a:cs typeface="Kalimati" panose="00000400000000000000" pitchFamily="2"/>
          </a:endParaRPr>
        </a:p>
      </dgm:t>
    </dgm:pt>
    <dgm:pt modelId="{A464C02D-E4AD-4269-B089-B1101C0DAC9A}" type="parTrans" cxnId="{42432D82-4486-47A2-9661-AC7172C7AFE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F845C93-CF17-41C1-90EE-4FA3CD34B7E1}" type="sibTrans" cxnId="{42432D82-4486-47A2-9661-AC7172C7AFE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CA69F76D-BC40-4D5F-B07E-5B6BBFA64EEB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सूचना</a:t>
          </a:r>
          <a:endParaRPr lang="en-US" sz="2400" dirty="0">
            <a:cs typeface="Kalimati" panose="00000400000000000000" pitchFamily="2"/>
          </a:endParaRPr>
        </a:p>
      </dgm:t>
    </dgm:pt>
    <dgm:pt modelId="{FCFA5C3D-325D-436D-90BC-A7D72253E78C}" type="parTrans" cxnId="{229D077C-0885-45E4-9346-7329D7A86FF8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F8382146-2CCF-49F7-8F9A-69256580E49B}" type="sibTrans" cxnId="{229D077C-0885-45E4-9346-7329D7A86FF8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7191D162-251E-450D-B0F9-A48A98D90EDF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शिक्षा</a:t>
          </a:r>
          <a:endParaRPr lang="en-US" sz="2400" dirty="0">
            <a:cs typeface="Kalimati" panose="00000400000000000000" pitchFamily="2"/>
          </a:endParaRPr>
        </a:p>
      </dgm:t>
    </dgm:pt>
    <dgm:pt modelId="{50F9D826-C779-4B4F-BDA6-786FA2F5B543}" type="parTrans" cxnId="{67397413-163F-4CF3-9B2C-D81C2ECEEE0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04AEE5BF-6B0A-4933-88CF-15774009D1C4}" type="sibTrans" cxnId="{67397413-163F-4CF3-9B2C-D81C2ECEEE0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4645481-CF21-4A9A-8F42-FF9FBB44B672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प्रविधि</a:t>
          </a:r>
          <a:endParaRPr lang="en-US" sz="2400" dirty="0">
            <a:cs typeface="Kalimati" panose="00000400000000000000" pitchFamily="2"/>
          </a:endParaRPr>
        </a:p>
      </dgm:t>
    </dgm:pt>
    <dgm:pt modelId="{8A15AB70-8F85-4E82-A00E-98788644B39B}" type="parTrans" cxnId="{21339CD5-92C3-48C7-925E-F375821FBFAB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0E0295CC-79FF-4711-9911-5608397EF126}" type="sibTrans" cxnId="{21339CD5-92C3-48C7-925E-F375821FBFAB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87E71E1F-4D5E-4615-99BD-B5A70CCCB7E9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दृष्टिकोण</a:t>
          </a:r>
          <a:endParaRPr lang="en-US" sz="2400" dirty="0">
            <a:cs typeface="Kalimati" panose="00000400000000000000" pitchFamily="2"/>
          </a:endParaRPr>
        </a:p>
      </dgm:t>
    </dgm:pt>
    <dgm:pt modelId="{8B54095D-D319-4E94-9352-83E27812B81E}" type="parTrans" cxnId="{47BD793C-4F6B-4911-A274-B156EC50701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F0CA07E1-7D0D-4A01-B145-BD3F8B125A79}" type="sibTrans" cxnId="{47BD793C-4F6B-4911-A274-B156EC50701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6E71EB5F-1F13-42C1-BBDA-D1A3C1688901}">
      <dgm:prSet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सम्प्रेसण</a:t>
          </a:r>
          <a:endParaRPr lang="en-US" sz="2400" dirty="0">
            <a:cs typeface="Kalimati" panose="00000400000000000000" pitchFamily="2"/>
          </a:endParaRPr>
        </a:p>
      </dgm:t>
    </dgm:pt>
    <dgm:pt modelId="{EAB13FD3-8F0C-416B-92FD-3B1B0C7D2C45}" type="parTrans" cxnId="{0D84CE03-13E6-4718-ABBC-0266A896740E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BF1FB6AB-8E0E-4595-A492-48FF711C6116}" type="sibTrans" cxnId="{0D84CE03-13E6-4718-ABBC-0266A896740E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4C6BD613-BA06-4FFD-B393-DAF2795A0FE7}" type="pres">
      <dgm:prSet presAssocID="{81DA5459-AB83-4ECB-B571-67E3C527898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9F8A20E-44B5-47FF-8809-57FB08F87C64}" type="pres">
      <dgm:prSet presAssocID="{E469E3E4-C0CE-4062-AD2B-2B5973BF384A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A67FD6B4-B7DD-44F3-A38B-3610C9AFB336}" type="pres">
      <dgm:prSet presAssocID="{CA69F76D-BC40-4D5F-B07E-5B6BBFA64EEB}" presName="Accent1" presStyleCnt="0"/>
      <dgm:spPr/>
    </dgm:pt>
    <dgm:pt modelId="{9E598B69-94F1-451F-A2E0-2B52F1E8B0EB}" type="pres">
      <dgm:prSet presAssocID="{CA69F76D-BC40-4D5F-B07E-5B6BBFA64EEB}" presName="Accent" presStyleLbl="bgShp" presStyleIdx="0" presStyleCnt="5"/>
      <dgm:spPr/>
    </dgm:pt>
    <dgm:pt modelId="{E6826482-7BC3-4923-A1FD-DBF3E27F80D2}" type="pres">
      <dgm:prSet presAssocID="{CA69F76D-BC40-4D5F-B07E-5B6BBFA64EEB}" presName="Child1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6E702-74D1-46ED-9E6E-B83E078DA8D0}" type="pres">
      <dgm:prSet presAssocID="{7191D162-251E-450D-B0F9-A48A98D90EDF}" presName="Accent2" presStyleCnt="0"/>
      <dgm:spPr/>
    </dgm:pt>
    <dgm:pt modelId="{0964E4E1-96F6-4ABF-8998-A1BA4612AC7B}" type="pres">
      <dgm:prSet presAssocID="{7191D162-251E-450D-B0F9-A48A98D90EDF}" presName="Accent" presStyleLbl="bgShp" presStyleIdx="1" presStyleCnt="5"/>
      <dgm:spPr/>
    </dgm:pt>
    <dgm:pt modelId="{C3C98FCE-479D-42E1-BF22-536B423245AF}" type="pres">
      <dgm:prSet presAssocID="{7191D162-251E-450D-B0F9-A48A98D90EDF}" presName="Child2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B25CB-CC24-4CA7-9F35-6ACCBBBC8368}" type="pres">
      <dgm:prSet presAssocID="{D4645481-CF21-4A9A-8F42-FF9FBB44B672}" presName="Accent3" presStyleCnt="0"/>
      <dgm:spPr/>
    </dgm:pt>
    <dgm:pt modelId="{21521E0A-D5AA-4221-B3FB-D25992DEB6C3}" type="pres">
      <dgm:prSet presAssocID="{D4645481-CF21-4A9A-8F42-FF9FBB44B672}" presName="Accent" presStyleLbl="bgShp" presStyleIdx="2" presStyleCnt="5"/>
      <dgm:spPr/>
    </dgm:pt>
    <dgm:pt modelId="{8C2D8968-8E2C-46A9-91A5-845034332563}" type="pres">
      <dgm:prSet presAssocID="{D4645481-CF21-4A9A-8F42-FF9FBB44B672}" presName="Child3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B42C2-A6F7-4E78-BEF1-16BED76FA1D7}" type="pres">
      <dgm:prSet presAssocID="{87E71E1F-4D5E-4615-99BD-B5A70CCCB7E9}" presName="Accent4" presStyleCnt="0"/>
      <dgm:spPr/>
    </dgm:pt>
    <dgm:pt modelId="{0E4CA3E6-E0A5-42E1-A95D-981F7220897B}" type="pres">
      <dgm:prSet presAssocID="{87E71E1F-4D5E-4615-99BD-B5A70CCCB7E9}" presName="Accent" presStyleLbl="bgShp" presStyleIdx="3" presStyleCnt="5"/>
      <dgm:spPr/>
    </dgm:pt>
    <dgm:pt modelId="{93D3C127-430D-4DCB-BEA5-0D9D7CF95BD9}" type="pres">
      <dgm:prSet presAssocID="{87E71E1F-4D5E-4615-99BD-B5A70CCCB7E9}" presName="Child4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CAC569-B0C6-40CB-BAC5-EF5467C00302}" type="pres">
      <dgm:prSet presAssocID="{6E71EB5F-1F13-42C1-BBDA-D1A3C1688901}" presName="Accent5" presStyleCnt="0"/>
      <dgm:spPr/>
    </dgm:pt>
    <dgm:pt modelId="{77D81365-23A2-4DCD-9DF7-BAE84AFF41D0}" type="pres">
      <dgm:prSet presAssocID="{6E71EB5F-1F13-42C1-BBDA-D1A3C1688901}" presName="Accent" presStyleLbl="bgShp" presStyleIdx="4" presStyleCnt="5"/>
      <dgm:spPr/>
    </dgm:pt>
    <dgm:pt modelId="{953310BD-1D81-4E21-9D80-BF061C5ADED9}" type="pres">
      <dgm:prSet presAssocID="{6E71EB5F-1F13-42C1-BBDA-D1A3C1688901}" presName="Child5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84CE03-13E6-4718-ABBC-0266A896740E}" srcId="{E469E3E4-C0CE-4062-AD2B-2B5973BF384A}" destId="{6E71EB5F-1F13-42C1-BBDA-D1A3C1688901}" srcOrd="4" destOrd="0" parTransId="{EAB13FD3-8F0C-416B-92FD-3B1B0C7D2C45}" sibTransId="{BF1FB6AB-8E0E-4595-A492-48FF711C6116}"/>
    <dgm:cxn modelId="{67397413-163F-4CF3-9B2C-D81C2ECEEE00}" srcId="{E469E3E4-C0CE-4062-AD2B-2B5973BF384A}" destId="{7191D162-251E-450D-B0F9-A48A98D90EDF}" srcOrd="1" destOrd="0" parTransId="{50F9D826-C779-4B4F-BDA6-786FA2F5B543}" sibTransId="{04AEE5BF-6B0A-4933-88CF-15774009D1C4}"/>
    <dgm:cxn modelId="{3B1BCA56-DE3D-4EBF-9EC6-630D4DB41C17}" type="presOf" srcId="{81DA5459-AB83-4ECB-B571-67E3C527898D}" destId="{4C6BD613-BA06-4FFD-B393-DAF2795A0FE7}" srcOrd="0" destOrd="0" presId="urn:microsoft.com/office/officeart/2011/layout/HexagonRadial"/>
    <dgm:cxn modelId="{DE09BFEA-ECA9-4BCB-BAB5-07C09468EE86}" type="presOf" srcId="{D4645481-CF21-4A9A-8F42-FF9FBB44B672}" destId="{8C2D8968-8E2C-46A9-91A5-845034332563}" srcOrd="0" destOrd="0" presId="urn:microsoft.com/office/officeart/2011/layout/HexagonRadial"/>
    <dgm:cxn modelId="{C381580D-C07D-4CF3-9DFA-FE7A7712C5B0}" type="presOf" srcId="{6E71EB5F-1F13-42C1-BBDA-D1A3C1688901}" destId="{953310BD-1D81-4E21-9D80-BF061C5ADED9}" srcOrd="0" destOrd="0" presId="urn:microsoft.com/office/officeart/2011/layout/HexagonRadial"/>
    <dgm:cxn modelId="{E9E5EB07-9D40-4BD1-B490-D1384112352A}" type="presOf" srcId="{CA69F76D-BC40-4D5F-B07E-5B6BBFA64EEB}" destId="{E6826482-7BC3-4923-A1FD-DBF3E27F80D2}" srcOrd="0" destOrd="0" presId="urn:microsoft.com/office/officeart/2011/layout/HexagonRadial"/>
    <dgm:cxn modelId="{3FE2149B-760F-41BD-B487-60E9A462A70C}" type="presOf" srcId="{87E71E1F-4D5E-4615-99BD-B5A70CCCB7E9}" destId="{93D3C127-430D-4DCB-BEA5-0D9D7CF95BD9}" srcOrd="0" destOrd="0" presId="urn:microsoft.com/office/officeart/2011/layout/HexagonRadial"/>
    <dgm:cxn modelId="{42432D82-4486-47A2-9661-AC7172C7AFE3}" srcId="{81DA5459-AB83-4ECB-B571-67E3C527898D}" destId="{E469E3E4-C0CE-4062-AD2B-2B5973BF384A}" srcOrd="0" destOrd="0" parTransId="{A464C02D-E4AD-4269-B089-B1101C0DAC9A}" sibTransId="{DF845C93-CF17-41C1-90EE-4FA3CD34B7E1}"/>
    <dgm:cxn modelId="{229D077C-0885-45E4-9346-7329D7A86FF8}" srcId="{E469E3E4-C0CE-4062-AD2B-2B5973BF384A}" destId="{CA69F76D-BC40-4D5F-B07E-5B6BBFA64EEB}" srcOrd="0" destOrd="0" parTransId="{FCFA5C3D-325D-436D-90BC-A7D72253E78C}" sibTransId="{F8382146-2CCF-49F7-8F9A-69256580E49B}"/>
    <dgm:cxn modelId="{21339CD5-92C3-48C7-925E-F375821FBFAB}" srcId="{E469E3E4-C0CE-4062-AD2B-2B5973BF384A}" destId="{D4645481-CF21-4A9A-8F42-FF9FBB44B672}" srcOrd="2" destOrd="0" parTransId="{8A15AB70-8F85-4E82-A00E-98788644B39B}" sibTransId="{0E0295CC-79FF-4711-9911-5608397EF126}"/>
    <dgm:cxn modelId="{D47A2FDA-05B0-45FD-8791-B95BE7886442}" type="presOf" srcId="{E469E3E4-C0CE-4062-AD2B-2B5973BF384A}" destId="{49F8A20E-44B5-47FF-8809-57FB08F87C64}" srcOrd="0" destOrd="0" presId="urn:microsoft.com/office/officeart/2011/layout/HexagonRadial"/>
    <dgm:cxn modelId="{66F68F3B-276D-4F88-93AB-0CFD41669398}" type="presOf" srcId="{7191D162-251E-450D-B0F9-A48A98D90EDF}" destId="{C3C98FCE-479D-42E1-BF22-536B423245AF}" srcOrd="0" destOrd="0" presId="urn:microsoft.com/office/officeart/2011/layout/HexagonRadial"/>
    <dgm:cxn modelId="{47BD793C-4F6B-4911-A274-B156EC507013}" srcId="{E469E3E4-C0CE-4062-AD2B-2B5973BF384A}" destId="{87E71E1F-4D5E-4615-99BD-B5A70CCCB7E9}" srcOrd="3" destOrd="0" parTransId="{8B54095D-D319-4E94-9352-83E27812B81E}" sibTransId="{F0CA07E1-7D0D-4A01-B145-BD3F8B125A79}"/>
    <dgm:cxn modelId="{BB74BD78-D495-4B77-8620-7D8E5AB0F012}" type="presParOf" srcId="{4C6BD613-BA06-4FFD-B393-DAF2795A0FE7}" destId="{49F8A20E-44B5-47FF-8809-57FB08F87C64}" srcOrd="0" destOrd="0" presId="urn:microsoft.com/office/officeart/2011/layout/HexagonRadial"/>
    <dgm:cxn modelId="{B0D4418C-7179-47C5-9763-699EBD08CD97}" type="presParOf" srcId="{4C6BD613-BA06-4FFD-B393-DAF2795A0FE7}" destId="{A67FD6B4-B7DD-44F3-A38B-3610C9AFB336}" srcOrd="1" destOrd="0" presId="urn:microsoft.com/office/officeart/2011/layout/HexagonRadial"/>
    <dgm:cxn modelId="{3C0CB801-5119-41A3-89E8-5DA6F257D175}" type="presParOf" srcId="{A67FD6B4-B7DD-44F3-A38B-3610C9AFB336}" destId="{9E598B69-94F1-451F-A2E0-2B52F1E8B0EB}" srcOrd="0" destOrd="0" presId="urn:microsoft.com/office/officeart/2011/layout/HexagonRadial"/>
    <dgm:cxn modelId="{809878F5-2BBE-4B67-99FE-0C450EE5412D}" type="presParOf" srcId="{4C6BD613-BA06-4FFD-B393-DAF2795A0FE7}" destId="{E6826482-7BC3-4923-A1FD-DBF3E27F80D2}" srcOrd="2" destOrd="0" presId="urn:microsoft.com/office/officeart/2011/layout/HexagonRadial"/>
    <dgm:cxn modelId="{0416491D-8B2E-4E46-A649-5D9CDEE5C175}" type="presParOf" srcId="{4C6BD613-BA06-4FFD-B393-DAF2795A0FE7}" destId="{A556E702-74D1-46ED-9E6E-B83E078DA8D0}" srcOrd="3" destOrd="0" presId="urn:microsoft.com/office/officeart/2011/layout/HexagonRadial"/>
    <dgm:cxn modelId="{A6C00A1B-018C-4A57-84AE-4BCAFAC556B4}" type="presParOf" srcId="{A556E702-74D1-46ED-9E6E-B83E078DA8D0}" destId="{0964E4E1-96F6-4ABF-8998-A1BA4612AC7B}" srcOrd="0" destOrd="0" presId="urn:microsoft.com/office/officeart/2011/layout/HexagonRadial"/>
    <dgm:cxn modelId="{D8C7B452-61FA-4318-A9E2-3DAB0AD36594}" type="presParOf" srcId="{4C6BD613-BA06-4FFD-B393-DAF2795A0FE7}" destId="{C3C98FCE-479D-42E1-BF22-536B423245AF}" srcOrd="4" destOrd="0" presId="urn:microsoft.com/office/officeart/2011/layout/HexagonRadial"/>
    <dgm:cxn modelId="{9765E763-CFBA-45BF-99E3-8203CF8DA101}" type="presParOf" srcId="{4C6BD613-BA06-4FFD-B393-DAF2795A0FE7}" destId="{A0AB25CB-CC24-4CA7-9F35-6ACCBBBC8368}" srcOrd="5" destOrd="0" presId="urn:microsoft.com/office/officeart/2011/layout/HexagonRadial"/>
    <dgm:cxn modelId="{B3503229-4EB3-448C-8FCC-8D9342822A64}" type="presParOf" srcId="{A0AB25CB-CC24-4CA7-9F35-6ACCBBBC8368}" destId="{21521E0A-D5AA-4221-B3FB-D25992DEB6C3}" srcOrd="0" destOrd="0" presId="urn:microsoft.com/office/officeart/2011/layout/HexagonRadial"/>
    <dgm:cxn modelId="{148FA895-6CBE-4020-BD3C-7FC3432AEC56}" type="presParOf" srcId="{4C6BD613-BA06-4FFD-B393-DAF2795A0FE7}" destId="{8C2D8968-8E2C-46A9-91A5-845034332563}" srcOrd="6" destOrd="0" presId="urn:microsoft.com/office/officeart/2011/layout/HexagonRadial"/>
    <dgm:cxn modelId="{48F3AEB7-3262-4A8C-8166-4AA2A6BBBFD1}" type="presParOf" srcId="{4C6BD613-BA06-4FFD-B393-DAF2795A0FE7}" destId="{32DB42C2-A6F7-4E78-BEF1-16BED76FA1D7}" srcOrd="7" destOrd="0" presId="urn:microsoft.com/office/officeart/2011/layout/HexagonRadial"/>
    <dgm:cxn modelId="{7D47E5ED-7288-43E0-B9B1-1C14CBAE3402}" type="presParOf" srcId="{32DB42C2-A6F7-4E78-BEF1-16BED76FA1D7}" destId="{0E4CA3E6-E0A5-42E1-A95D-981F7220897B}" srcOrd="0" destOrd="0" presId="urn:microsoft.com/office/officeart/2011/layout/HexagonRadial"/>
    <dgm:cxn modelId="{B95D966F-0744-4A60-B1A6-AAF8902B693F}" type="presParOf" srcId="{4C6BD613-BA06-4FFD-B393-DAF2795A0FE7}" destId="{93D3C127-430D-4DCB-BEA5-0D9D7CF95BD9}" srcOrd="8" destOrd="0" presId="urn:microsoft.com/office/officeart/2011/layout/HexagonRadial"/>
    <dgm:cxn modelId="{99194C0D-DC0A-4F55-A236-CF7ABE068B24}" type="presParOf" srcId="{4C6BD613-BA06-4FFD-B393-DAF2795A0FE7}" destId="{94CAC569-B0C6-40CB-BAC5-EF5467C00302}" srcOrd="9" destOrd="0" presId="urn:microsoft.com/office/officeart/2011/layout/HexagonRadial"/>
    <dgm:cxn modelId="{1FB2665A-7FBC-4E75-A009-BA292DB37D80}" type="presParOf" srcId="{94CAC569-B0C6-40CB-BAC5-EF5467C00302}" destId="{77D81365-23A2-4DCD-9DF7-BAE84AFF41D0}" srcOrd="0" destOrd="0" presId="urn:microsoft.com/office/officeart/2011/layout/HexagonRadial"/>
    <dgm:cxn modelId="{C7B3BC8E-9A60-40F9-84A2-44D98E234421}" type="presParOf" srcId="{4C6BD613-BA06-4FFD-B393-DAF2795A0FE7}" destId="{953310BD-1D81-4E21-9D80-BF061C5ADED9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DA5459-AB83-4ECB-B571-67E3C527898D}" type="doc">
      <dgm:prSet loTypeId="urn:microsoft.com/office/officeart/2011/layout/HexagonRadial" loCatId="cycle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69E3E4-C0CE-4062-AD2B-2B5973BF384A}">
      <dgm:prSet phldrT="[Text]" custT="1"/>
      <dgm:spPr/>
      <dgm:t>
        <a:bodyPr/>
        <a:lstStyle/>
        <a:p>
          <a:r>
            <a:rPr lang="ne-NP" sz="3600" dirty="0" smtClean="0">
              <a:cs typeface="Kalimati" panose="00000400000000000000" pitchFamily="2"/>
            </a:rPr>
            <a:t>सञ्चार</a:t>
          </a:r>
          <a:r>
            <a:rPr lang="en-US" sz="3600" dirty="0" smtClean="0">
              <a:cs typeface="Kalimati" panose="00000400000000000000" pitchFamily="2"/>
            </a:rPr>
            <a:t> </a:t>
          </a:r>
          <a:r>
            <a:rPr lang="ne-NP" sz="3600" dirty="0" smtClean="0">
              <a:cs typeface="Kalimati" panose="00000400000000000000" pitchFamily="2"/>
            </a:rPr>
            <a:t>माध्यम</a:t>
          </a:r>
          <a:endParaRPr lang="en-US" sz="3600" dirty="0">
            <a:cs typeface="Kalimati" panose="00000400000000000000" pitchFamily="2"/>
          </a:endParaRPr>
        </a:p>
      </dgm:t>
    </dgm:pt>
    <dgm:pt modelId="{A464C02D-E4AD-4269-B089-B1101C0DAC9A}" type="parTrans" cxnId="{42432D82-4486-47A2-9661-AC7172C7AFE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F845C93-CF17-41C1-90EE-4FA3CD34B7E1}" type="sibTrans" cxnId="{42432D82-4486-47A2-9661-AC7172C7AFE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CA69F76D-BC40-4D5F-B07E-5B6BBFA64EEB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छापा</a:t>
          </a:r>
          <a:r>
            <a:rPr lang="en-US" sz="2400" dirty="0" smtClean="0">
              <a:cs typeface="Kalimati" panose="00000400000000000000" pitchFamily="2"/>
            </a:rPr>
            <a:t> </a:t>
          </a:r>
          <a:r>
            <a:rPr lang="ne-NP" sz="2400" dirty="0" smtClean="0">
              <a:cs typeface="Kalimati" panose="00000400000000000000" pitchFamily="2"/>
            </a:rPr>
            <a:t>माध्यम</a:t>
          </a:r>
          <a:endParaRPr lang="en-US" sz="2400" dirty="0">
            <a:cs typeface="Kalimati" panose="00000400000000000000" pitchFamily="2"/>
          </a:endParaRPr>
        </a:p>
      </dgm:t>
    </dgm:pt>
    <dgm:pt modelId="{FCFA5C3D-325D-436D-90BC-A7D72253E78C}" type="parTrans" cxnId="{229D077C-0885-45E4-9346-7329D7A86FF8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F8382146-2CCF-49F7-8F9A-69256580E49B}" type="sibTrans" cxnId="{229D077C-0885-45E4-9346-7329D7A86FF8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7191D162-251E-450D-B0F9-A48A98D90EDF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ध्वनी माध्यम</a:t>
          </a:r>
          <a:endParaRPr lang="en-US" sz="2400" dirty="0">
            <a:cs typeface="Kalimati" panose="00000400000000000000" pitchFamily="2"/>
          </a:endParaRPr>
        </a:p>
      </dgm:t>
    </dgm:pt>
    <dgm:pt modelId="{50F9D826-C779-4B4F-BDA6-786FA2F5B543}" type="parTrans" cxnId="{67397413-163F-4CF3-9B2C-D81C2ECEEE0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04AEE5BF-6B0A-4933-88CF-15774009D1C4}" type="sibTrans" cxnId="{67397413-163F-4CF3-9B2C-D81C2ECEEE0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4645481-CF21-4A9A-8F42-FF9FBB44B672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वृत्तचित्र</a:t>
          </a:r>
          <a:endParaRPr lang="en-US" sz="2400" dirty="0">
            <a:cs typeface="Kalimati" panose="00000400000000000000" pitchFamily="2"/>
          </a:endParaRPr>
        </a:p>
      </dgm:t>
    </dgm:pt>
    <dgm:pt modelId="{8A15AB70-8F85-4E82-A00E-98788644B39B}" type="parTrans" cxnId="{21339CD5-92C3-48C7-925E-F375821FBFAB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0E0295CC-79FF-4711-9911-5608397EF126}" type="sibTrans" cxnId="{21339CD5-92C3-48C7-925E-F375821FBFAB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87E71E1F-4D5E-4615-99BD-B5A70CCCB7E9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सामाजिक सञ्जाल</a:t>
          </a:r>
          <a:endParaRPr lang="en-US" sz="2400" dirty="0">
            <a:cs typeface="Kalimati" panose="00000400000000000000" pitchFamily="2"/>
          </a:endParaRPr>
        </a:p>
      </dgm:t>
    </dgm:pt>
    <dgm:pt modelId="{8B54095D-D319-4E94-9352-83E27812B81E}" type="parTrans" cxnId="{47BD793C-4F6B-4911-A274-B156EC50701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F0CA07E1-7D0D-4A01-B145-BD3F8B125A79}" type="sibTrans" cxnId="{47BD793C-4F6B-4911-A274-B156EC50701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4C6BD613-BA06-4FFD-B393-DAF2795A0FE7}" type="pres">
      <dgm:prSet presAssocID="{81DA5459-AB83-4ECB-B571-67E3C527898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9F8A20E-44B5-47FF-8809-57FB08F87C64}" type="pres">
      <dgm:prSet presAssocID="{E469E3E4-C0CE-4062-AD2B-2B5973BF384A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A67FD6B4-B7DD-44F3-A38B-3610C9AFB336}" type="pres">
      <dgm:prSet presAssocID="{CA69F76D-BC40-4D5F-B07E-5B6BBFA64EEB}" presName="Accent1" presStyleCnt="0"/>
      <dgm:spPr/>
    </dgm:pt>
    <dgm:pt modelId="{9E598B69-94F1-451F-A2E0-2B52F1E8B0EB}" type="pres">
      <dgm:prSet presAssocID="{CA69F76D-BC40-4D5F-B07E-5B6BBFA64EEB}" presName="Accent" presStyleLbl="bgShp" presStyleIdx="0" presStyleCnt="4"/>
      <dgm:spPr/>
    </dgm:pt>
    <dgm:pt modelId="{E6826482-7BC3-4923-A1FD-DBF3E27F80D2}" type="pres">
      <dgm:prSet presAssocID="{CA69F76D-BC40-4D5F-B07E-5B6BBFA64EEB}" presName="Chil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6E702-74D1-46ED-9E6E-B83E078DA8D0}" type="pres">
      <dgm:prSet presAssocID="{7191D162-251E-450D-B0F9-A48A98D90EDF}" presName="Accent2" presStyleCnt="0"/>
      <dgm:spPr/>
    </dgm:pt>
    <dgm:pt modelId="{0964E4E1-96F6-4ABF-8998-A1BA4612AC7B}" type="pres">
      <dgm:prSet presAssocID="{7191D162-251E-450D-B0F9-A48A98D90EDF}" presName="Accent" presStyleLbl="bgShp" presStyleIdx="1" presStyleCnt="4"/>
      <dgm:spPr/>
    </dgm:pt>
    <dgm:pt modelId="{C3C98FCE-479D-42E1-BF22-536B423245AF}" type="pres">
      <dgm:prSet presAssocID="{7191D162-251E-450D-B0F9-A48A98D90EDF}" presName="Chil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B25CB-CC24-4CA7-9F35-6ACCBBBC8368}" type="pres">
      <dgm:prSet presAssocID="{D4645481-CF21-4A9A-8F42-FF9FBB44B672}" presName="Accent3" presStyleCnt="0"/>
      <dgm:spPr/>
    </dgm:pt>
    <dgm:pt modelId="{21521E0A-D5AA-4221-B3FB-D25992DEB6C3}" type="pres">
      <dgm:prSet presAssocID="{D4645481-CF21-4A9A-8F42-FF9FBB44B672}" presName="Accent" presStyleLbl="bgShp" presStyleIdx="2" presStyleCnt="4"/>
      <dgm:spPr/>
    </dgm:pt>
    <dgm:pt modelId="{8C2D8968-8E2C-46A9-91A5-845034332563}" type="pres">
      <dgm:prSet presAssocID="{D4645481-CF21-4A9A-8F42-FF9FBB44B672}" presName="Chil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B42C2-A6F7-4E78-BEF1-16BED76FA1D7}" type="pres">
      <dgm:prSet presAssocID="{87E71E1F-4D5E-4615-99BD-B5A70CCCB7E9}" presName="Accent4" presStyleCnt="0"/>
      <dgm:spPr/>
    </dgm:pt>
    <dgm:pt modelId="{0E4CA3E6-E0A5-42E1-A95D-981F7220897B}" type="pres">
      <dgm:prSet presAssocID="{87E71E1F-4D5E-4615-99BD-B5A70CCCB7E9}" presName="Accent" presStyleLbl="bgShp" presStyleIdx="3" presStyleCnt="4"/>
      <dgm:spPr/>
    </dgm:pt>
    <dgm:pt modelId="{93D3C127-430D-4DCB-BEA5-0D9D7CF95BD9}" type="pres">
      <dgm:prSet presAssocID="{87E71E1F-4D5E-4615-99BD-B5A70CCCB7E9}" presName="Chil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397413-163F-4CF3-9B2C-D81C2ECEEE00}" srcId="{E469E3E4-C0CE-4062-AD2B-2B5973BF384A}" destId="{7191D162-251E-450D-B0F9-A48A98D90EDF}" srcOrd="1" destOrd="0" parTransId="{50F9D826-C779-4B4F-BDA6-786FA2F5B543}" sibTransId="{04AEE5BF-6B0A-4933-88CF-15774009D1C4}"/>
    <dgm:cxn modelId="{3B1BCA56-DE3D-4EBF-9EC6-630D4DB41C17}" type="presOf" srcId="{81DA5459-AB83-4ECB-B571-67E3C527898D}" destId="{4C6BD613-BA06-4FFD-B393-DAF2795A0FE7}" srcOrd="0" destOrd="0" presId="urn:microsoft.com/office/officeart/2011/layout/HexagonRadial"/>
    <dgm:cxn modelId="{DE09BFEA-ECA9-4BCB-BAB5-07C09468EE86}" type="presOf" srcId="{D4645481-CF21-4A9A-8F42-FF9FBB44B672}" destId="{8C2D8968-8E2C-46A9-91A5-845034332563}" srcOrd="0" destOrd="0" presId="urn:microsoft.com/office/officeart/2011/layout/HexagonRadial"/>
    <dgm:cxn modelId="{E9E5EB07-9D40-4BD1-B490-D1384112352A}" type="presOf" srcId="{CA69F76D-BC40-4D5F-B07E-5B6BBFA64EEB}" destId="{E6826482-7BC3-4923-A1FD-DBF3E27F80D2}" srcOrd="0" destOrd="0" presId="urn:microsoft.com/office/officeart/2011/layout/HexagonRadial"/>
    <dgm:cxn modelId="{3FE2149B-760F-41BD-B487-60E9A462A70C}" type="presOf" srcId="{87E71E1F-4D5E-4615-99BD-B5A70CCCB7E9}" destId="{93D3C127-430D-4DCB-BEA5-0D9D7CF95BD9}" srcOrd="0" destOrd="0" presId="urn:microsoft.com/office/officeart/2011/layout/HexagonRadial"/>
    <dgm:cxn modelId="{42432D82-4486-47A2-9661-AC7172C7AFE3}" srcId="{81DA5459-AB83-4ECB-B571-67E3C527898D}" destId="{E469E3E4-C0CE-4062-AD2B-2B5973BF384A}" srcOrd="0" destOrd="0" parTransId="{A464C02D-E4AD-4269-B089-B1101C0DAC9A}" sibTransId="{DF845C93-CF17-41C1-90EE-4FA3CD34B7E1}"/>
    <dgm:cxn modelId="{229D077C-0885-45E4-9346-7329D7A86FF8}" srcId="{E469E3E4-C0CE-4062-AD2B-2B5973BF384A}" destId="{CA69F76D-BC40-4D5F-B07E-5B6BBFA64EEB}" srcOrd="0" destOrd="0" parTransId="{FCFA5C3D-325D-436D-90BC-A7D72253E78C}" sibTransId="{F8382146-2CCF-49F7-8F9A-69256580E49B}"/>
    <dgm:cxn modelId="{21339CD5-92C3-48C7-925E-F375821FBFAB}" srcId="{E469E3E4-C0CE-4062-AD2B-2B5973BF384A}" destId="{D4645481-CF21-4A9A-8F42-FF9FBB44B672}" srcOrd="2" destOrd="0" parTransId="{8A15AB70-8F85-4E82-A00E-98788644B39B}" sibTransId="{0E0295CC-79FF-4711-9911-5608397EF126}"/>
    <dgm:cxn modelId="{D47A2FDA-05B0-45FD-8791-B95BE7886442}" type="presOf" srcId="{E469E3E4-C0CE-4062-AD2B-2B5973BF384A}" destId="{49F8A20E-44B5-47FF-8809-57FB08F87C64}" srcOrd="0" destOrd="0" presId="urn:microsoft.com/office/officeart/2011/layout/HexagonRadial"/>
    <dgm:cxn modelId="{66F68F3B-276D-4F88-93AB-0CFD41669398}" type="presOf" srcId="{7191D162-251E-450D-B0F9-A48A98D90EDF}" destId="{C3C98FCE-479D-42E1-BF22-536B423245AF}" srcOrd="0" destOrd="0" presId="urn:microsoft.com/office/officeart/2011/layout/HexagonRadial"/>
    <dgm:cxn modelId="{47BD793C-4F6B-4911-A274-B156EC507013}" srcId="{E469E3E4-C0CE-4062-AD2B-2B5973BF384A}" destId="{87E71E1F-4D5E-4615-99BD-B5A70CCCB7E9}" srcOrd="3" destOrd="0" parTransId="{8B54095D-D319-4E94-9352-83E27812B81E}" sibTransId="{F0CA07E1-7D0D-4A01-B145-BD3F8B125A79}"/>
    <dgm:cxn modelId="{BB74BD78-D495-4B77-8620-7D8E5AB0F012}" type="presParOf" srcId="{4C6BD613-BA06-4FFD-B393-DAF2795A0FE7}" destId="{49F8A20E-44B5-47FF-8809-57FB08F87C64}" srcOrd="0" destOrd="0" presId="urn:microsoft.com/office/officeart/2011/layout/HexagonRadial"/>
    <dgm:cxn modelId="{B0D4418C-7179-47C5-9763-699EBD08CD97}" type="presParOf" srcId="{4C6BD613-BA06-4FFD-B393-DAF2795A0FE7}" destId="{A67FD6B4-B7DD-44F3-A38B-3610C9AFB336}" srcOrd="1" destOrd="0" presId="urn:microsoft.com/office/officeart/2011/layout/HexagonRadial"/>
    <dgm:cxn modelId="{3C0CB801-5119-41A3-89E8-5DA6F257D175}" type="presParOf" srcId="{A67FD6B4-B7DD-44F3-A38B-3610C9AFB336}" destId="{9E598B69-94F1-451F-A2E0-2B52F1E8B0EB}" srcOrd="0" destOrd="0" presId="urn:microsoft.com/office/officeart/2011/layout/HexagonRadial"/>
    <dgm:cxn modelId="{809878F5-2BBE-4B67-99FE-0C450EE5412D}" type="presParOf" srcId="{4C6BD613-BA06-4FFD-B393-DAF2795A0FE7}" destId="{E6826482-7BC3-4923-A1FD-DBF3E27F80D2}" srcOrd="2" destOrd="0" presId="urn:microsoft.com/office/officeart/2011/layout/HexagonRadial"/>
    <dgm:cxn modelId="{0416491D-8B2E-4E46-A649-5D9CDEE5C175}" type="presParOf" srcId="{4C6BD613-BA06-4FFD-B393-DAF2795A0FE7}" destId="{A556E702-74D1-46ED-9E6E-B83E078DA8D0}" srcOrd="3" destOrd="0" presId="urn:microsoft.com/office/officeart/2011/layout/HexagonRadial"/>
    <dgm:cxn modelId="{A6C00A1B-018C-4A57-84AE-4BCAFAC556B4}" type="presParOf" srcId="{A556E702-74D1-46ED-9E6E-B83E078DA8D0}" destId="{0964E4E1-96F6-4ABF-8998-A1BA4612AC7B}" srcOrd="0" destOrd="0" presId="urn:microsoft.com/office/officeart/2011/layout/HexagonRadial"/>
    <dgm:cxn modelId="{D8C7B452-61FA-4318-A9E2-3DAB0AD36594}" type="presParOf" srcId="{4C6BD613-BA06-4FFD-B393-DAF2795A0FE7}" destId="{C3C98FCE-479D-42E1-BF22-536B423245AF}" srcOrd="4" destOrd="0" presId="urn:microsoft.com/office/officeart/2011/layout/HexagonRadial"/>
    <dgm:cxn modelId="{9765E763-CFBA-45BF-99E3-8203CF8DA101}" type="presParOf" srcId="{4C6BD613-BA06-4FFD-B393-DAF2795A0FE7}" destId="{A0AB25CB-CC24-4CA7-9F35-6ACCBBBC8368}" srcOrd="5" destOrd="0" presId="urn:microsoft.com/office/officeart/2011/layout/HexagonRadial"/>
    <dgm:cxn modelId="{B3503229-4EB3-448C-8FCC-8D9342822A64}" type="presParOf" srcId="{A0AB25CB-CC24-4CA7-9F35-6ACCBBBC8368}" destId="{21521E0A-D5AA-4221-B3FB-D25992DEB6C3}" srcOrd="0" destOrd="0" presId="urn:microsoft.com/office/officeart/2011/layout/HexagonRadial"/>
    <dgm:cxn modelId="{148FA895-6CBE-4020-BD3C-7FC3432AEC56}" type="presParOf" srcId="{4C6BD613-BA06-4FFD-B393-DAF2795A0FE7}" destId="{8C2D8968-8E2C-46A9-91A5-845034332563}" srcOrd="6" destOrd="0" presId="urn:microsoft.com/office/officeart/2011/layout/HexagonRadial"/>
    <dgm:cxn modelId="{48F3AEB7-3262-4A8C-8166-4AA2A6BBBFD1}" type="presParOf" srcId="{4C6BD613-BA06-4FFD-B393-DAF2795A0FE7}" destId="{32DB42C2-A6F7-4E78-BEF1-16BED76FA1D7}" srcOrd="7" destOrd="0" presId="urn:microsoft.com/office/officeart/2011/layout/HexagonRadial"/>
    <dgm:cxn modelId="{7D47E5ED-7288-43E0-B9B1-1C14CBAE3402}" type="presParOf" srcId="{32DB42C2-A6F7-4E78-BEF1-16BED76FA1D7}" destId="{0E4CA3E6-E0A5-42E1-A95D-981F7220897B}" srcOrd="0" destOrd="0" presId="urn:microsoft.com/office/officeart/2011/layout/HexagonRadial"/>
    <dgm:cxn modelId="{B95D966F-0744-4A60-B1A6-AAF8902B693F}" type="presParOf" srcId="{4C6BD613-BA06-4FFD-B393-DAF2795A0FE7}" destId="{93D3C127-430D-4DCB-BEA5-0D9D7CF95BD9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074B08-CCF1-4AB7-B0F2-CAA33C130A0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AF253B-9BD9-47EE-A9D1-39E17C731DBB}">
      <dgm:prSet phldrT="[Text]" custT="1"/>
      <dgm:spPr/>
      <dgm:t>
        <a:bodyPr/>
        <a:lstStyle/>
        <a:p>
          <a:r>
            <a:rPr lang="ne-NP" sz="2300" dirty="0" smtClean="0">
              <a:cs typeface="Kalimati" panose="00000400000000000000" pitchFamily="2"/>
            </a:rPr>
            <a:t>११७</a:t>
          </a:r>
        </a:p>
        <a:p>
          <a:r>
            <a:rPr lang="ne-NP" sz="2300" dirty="0" smtClean="0">
              <a:cs typeface="Kalimati" panose="00000400000000000000" pitchFamily="2"/>
            </a:rPr>
            <a:t>टेलिभिजन</a:t>
          </a:r>
          <a:endParaRPr lang="en-US" sz="2300" dirty="0">
            <a:cs typeface="Kalimati" panose="00000400000000000000" pitchFamily="2"/>
          </a:endParaRPr>
        </a:p>
      </dgm:t>
    </dgm:pt>
    <dgm:pt modelId="{CA4CA026-6A7A-4FFB-9A03-A4052D8180BF}" type="parTrans" cxnId="{435A3AF4-0E9C-4ED2-A389-6CF34FA0F233}">
      <dgm:prSet/>
      <dgm:spPr/>
      <dgm:t>
        <a:bodyPr/>
        <a:lstStyle/>
        <a:p>
          <a:endParaRPr lang="en-US"/>
        </a:p>
      </dgm:t>
    </dgm:pt>
    <dgm:pt modelId="{5E3227F2-A43A-4A87-A418-63D050677D8A}" type="sibTrans" cxnId="{435A3AF4-0E9C-4ED2-A389-6CF34FA0F233}">
      <dgm:prSet/>
      <dgm:spPr/>
      <dgm:t>
        <a:bodyPr/>
        <a:lstStyle/>
        <a:p>
          <a:endParaRPr lang="en-US"/>
        </a:p>
      </dgm:t>
    </dgm:pt>
    <dgm:pt modelId="{37AB072C-BD6F-46DC-B1DE-6C4B91AF92D7}">
      <dgm:prSet phldrT="[Text]" custT="1"/>
      <dgm:spPr/>
      <dgm:t>
        <a:bodyPr/>
        <a:lstStyle/>
        <a:p>
          <a:r>
            <a:rPr lang="ne-NP" sz="2300" dirty="0" smtClean="0">
              <a:cs typeface="Kalimati" panose="00000400000000000000" pitchFamily="2"/>
            </a:rPr>
            <a:t>३४६३</a:t>
          </a:r>
        </a:p>
        <a:p>
          <a:r>
            <a:rPr lang="ne-NP" sz="2300" dirty="0" smtClean="0">
              <a:cs typeface="Kalimati" panose="00000400000000000000" pitchFamily="2"/>
            </a:rPr>
            <a:t>छापा माध्यम</a:t>
          </a:r>
          <a:endParaRPr lang="en-US" sz="2300" dirty="0">
            <a:cs typeface="Kalimati" panose="00000400000000000000" pitchFamily="2"/>
          </a:endParaRPr>
        </a:p>
      </dgm:t>
    </dgm:pt>
    <dgm:pt modelId="{92C12F40-58AA-4901-A6D3-0FC3E3FAD242}" type="parTrans" cxnId="{FE68BBEE-BCB8-4983-AFB7-6561F30FAD4E}">
      <dgm:prSet/>
      <dgm:spPr/>
      <dgm:t>
        <a:bodyPr/>
        <a:lstStyle/>
        <a:p>
          <a:endParaRPr lang="en-US"/>
        </a:p>
      </dgm:t>
    </dgm:pt>
    <dgm:pt modelId="{DCAFF61A-670A-4CD8-ABE8-6DFF92D1A824}" type="sibTrans" cxnId="{FE68BBEE-BCB8-4983-AFB7-6561F30FAD4E}">
      <dgm:prSet/>
      <dgm:spPr/>
      <dgm:t>
        <a:bodyPr/>
        <a:lstStyle/>
        <a:p>
          <a:endParaRPr lang="en-US"/>
        </a:p>
      </dgm:t>
    </dgm:pt>
    <dgm:pt modelId="{41BB07C6-723B-4991-891D-457CB5926383}">
      <dgm:prSet phldrT="[Text]" custT="1"/>
      <dgm:spPr/>
      <dgm:t>
        <a:bodyPr/>
        <a:lstStyle/>
        <a:p>
          <a:r>
            <a:rPr lang="ne-NP" sz="2300" dirty="0" smtClean="0">
              <a:cs typeface="Kalimati" panose="00000400000000000000" pitchFamily="2"/>
            </a:rPr>
            <a:t>७३७</a:t>
          </a:r>
        </a:p>
        <a:p>
          <a:r>
            <a:rPr lang="ne-NP" sz="2300" dirty="0" smtClean="0">
              <a:cs typeface="Kalimati" panose="00000400000000000000" pitchFamily="2"/>
            </a:rPr>
            <a:t>रेडियो </a:t>
          </a:r>
          <a:endParaRPr lang="en-US" sz="2300" dirty="0">
            <a:cs typeface="Kalimati" panose="00000400000000000000" pitchFamily="2"/>
          </a:endParaRPr>
        </a:p>
      </dgm:t>
    </dgm:pt>
    <dgm:pt modelId="{11630138-1C7F-43D1-8A7C-7A4771388FF7}" type="parTrans" cxnId="{232FCC51-EDE3-4A7C-9993-EFE4C7CA8F04}">
      <dgm:prSet/>
      <dgm:spPr/>
      <dgm:t>
        <a:bodyPr/>
        <a:lstStyle/>
        <a:p>
          <a:endParaRPr lang="en-US"/>
        </a:p>
      </dgm:t>
    </dgm:pt>
    <dgm:pt modelId="{05422D78-BA3C-45D7-982D-9C9D6D31A27D}" type="sibTrans" cxnId="{232FCC51-EDE3-4A7C-9993-EFE4C7CA8F04}">
      <dgm:prSet/>
      <dgm:spPr/>
      <dgm:t>
        <a:bodyPr/>
        <a:lstStyle/>
        <a:p>
          <a:endParaRPr lang="en-US"/>
        </a:p>
      </dgm:t>
    </dgm:pt>
    <dgm:pt modelId="{30CB3CDF-0021-45B5-B362-614C1F60BF01}">
      <dgm:prSet custT="1"/>
      <dgm:spPr/>
      <dgm:t>
        <a:bodyPr/>
        <a:lstStyle/>
        <a:p>
          <a:r>
            <a:rPr lang="ne-NP" sz="2300" dirty="0" smtClean="0">
              <a:cs typeface="Kalimati" panose="00000400000000000000" pitchFamily="2"/>
            </a:rPr>
            <a:t>२३००</a:t>
          </a:r>
        </a:p>
        <a:p>
          <a:r>
            <a:rPr lang="ne-NP" sz="2300" dirty="0" smtClean="0">
              <a:cs typeface="Kalimati" panose="00000400000000000000" pitchFamily="2"/>
            </a:rPr>
            <a:t>अनलाइन</a:t>
          </a:r>
          <a:endParaRPr lang="en-US" sz="2300" dirty="0">
            <a:cs typeface="Kalimati" panose="00000400000000000000" pitchFamily="2"/>
          </a:endParaRPr>
        </a:p>
      </dgm:t>
    </dgm:pt>
    <dgm:pt modelId="{072B4022-1DB6-425C-A01A-37BEA72BF647}" type="parTrans" cxnId="{F596BAFF-81C3-416F-9174-EC95BBBAD09D}">
      <dgm:prSet/>
      <dgm:spPr/>
      <dgm:t>
        <a:bodyPr/>
        <a:lstStyle/>
        <a:p>
          <a:endParaRPr lang="en-US"/>
        </a:p>
      </dgm:t>
    </dgm:pt>
    <dgm:pt modelId="{8E8AEAF4-B65F-4032-9B49-DEB37173AEE6}" type="sibTrans" cxnId="{F596BAFF-81C3-416F-9174-EC95BBBAD09D}">
      <dgm:prSet/>
      <dgm:spPr/>
      <dgm:t>
        <a:bodyPr/>
        <a:lstStyle/>
        <a:p>
          <a:endParaRPr lang="en-US"/>
        </a:p>
      </dgm:t>
    </dgm:pt>
    <dgm:pt modelId="{E1CD1567-7972-4B2B-88D1-4B6C7A1A137A}">
      <dgm:prSet/>
      <dgm:spPr/>
      <dgm:t>
        <a:bodyPr/>
        <a:lstStyle/>
        <a:p>
          <a:r>
            <a:rPr lang="ne-NP" dirty="0" smtClean="0">
              <a:cs typeface="Kalimati" panose="00000400000000000000" pitchFamily="2"/>
            </a:rPr>
            <a:t>सामाजिक सञ्जाल प्रयोगकर्ता ६५</a:t>
          </a:r>
          <a:r>
            <a:rPr lang="en-US" dirty="0" smtClean="0">
              <a:cs typeface="Kalimati" panose="00000400000000000000" pitchFamily="2"/>
            </a:rPr>
            <a:t>-</a:t>
          </a:r>
          <a:r>
            <a:rPr lang="ne-NP" dirty="0" smtClean="0">
              <a:cs typeface="Kalimati" panose="00000400000000000000" pitchFamily="2"/>
            </a:rPr>
            <a:t>७५ प्रतिशत </a:t>
          </a:r>
          <a:endParaRPr lang="en-US" dirty="0">
            <a:cs typeface="Kalimati" panose="00000400000000000000" pitchFamily="2"/>
          </a:endParaRPr>
        </a:p>
      </dgm:t>
    </dgm:pt>
    <dgm:pt modelId="{777A6A0E-6193-464D-9D55-C250711E4D86}" type="parTrans" cxnId="{49DEAD75-7611-4A5E-B87D-21BF39027BCB}">
      <dgm:prSet/>
      <dgm:spPr/>
      <dgm:t>
        <a:bodyPr/>
        <a:lstStyle/>
        <a:p>
          <a:endParaRPr lang="en-US"/>
        </a:p>
      </dgm:t>
    </dgm:pt>
    <dgm:pt modelId="{705356A1-ABAD-4021-8FF1-0A584190D4BD}" type="sibTrans" cxnId="{49DEAD75-7611-4A5E-B87D-21BF39027BCB}">
      <dgm:prSet/>
      <dgm:spPr/>
      <dgm:t>
        <a:bodyPr/>
        <a:lstStyle/>
        <a:p>
          <a:endParaRPr lang="en-US"/>
        </a:p>
      </dgm:t>
    </dgm:pt>
    <dgm:pt modelId="{08BB6128-E085-40D0-A2B7-1A133E1D3C9D}" type="pres">
      <dgm:prSet presAssocID="{1D074B08-CCF1-4AB7-B0F2-CAA33C130A0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E33E36-84FF-4288-9909-96B0FFA09A4C}" type="pres">
      <dgm:prSet presAssocID="{1D074B08-CCF1-4AB7-B0F2-CAA33C130A00}" presName="cycle" presStyleCnt="0"/>
      <dgm:spPr/>
    </dgm:pt>
    <dgm:pt modelId="{C1396DFD-4153-4675-BCCE-2534E80236AE}" type="pres">
      <dgm:prSet presAssocID="{1D074B08-CCF1-4AB7-B0F2-CAA33C130A00}" presName="centerShape" presStyleCnt="0"/>
      <dgm:spPr/>
    </dgm:pt>
    <dgm:pt modelId="{0A618463-14FD-4B04-B51E-8C1B0995FA09}" type="pres">
      <dgm:prSet presAssocID="{1D074B08-CCF1-4AB7-B0F2-CAA33C130A00}" presName="connSite" presStyleLbl="node1" presStyleIdx="0" presStyleCnt="6"/>
      <dgm:spPr/>
    </dgm:pt>
    <dgm:pt modelId="{31276A0A-B7E6-4760-8779-6DF92D210972}" type="pres">
      <dgm:prSet presAssocID="{1D074B08-CCF1-4AB7-B0F2-CAA33C130A00}" presName="visible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8B68B98-BC0B-484C-B46E-D1AB97E28F81}" type="pres">
      <dgm:prSet presAssocID="{CA4CA026-6A7A-4FFB-9A03-A4052D8180BF}" presName="Name25" presStyleLbl="parChTrans1D1" presStyleIdx="0" presStyleCnt="5"/>
      <dgm:spPr/>
      <dgm:t>
        <a:bodyPr/>
        <a:lstStyle/>
        <a:p>
          <a:endParaRPr lang="en-US"/>
        </a:p>
      </dgm:t>
    </dgm:pt>
    <dgm:pt modelId="{C1C91FE5-818B-4ECC-9F21-AEAECC290C8E}" type="pres">
      <dgm:prSet presAssocID="{44AF253B-9BD9-47EE-A9D1-39E17C731DBB}" presName="node" presStyleCnt="0"/>
      <dgm:spPr/>
    </dgm:pt>
    <dgm:pt modelId="{343E5D8E-122D-4D31-B8B3-31B751D382AA}" type="pres">
      <dgm:prSet presAssocID="{44AF253B-9BD9-47EE-A9D1-39E17C731DBB}" presName="parentNode" presStyleLbl="node1" presStyleIdx="1" presStyleCnt="6" custScaleX="202636" custScaleY="154699" custLinFactNeighborX="-2994" custLinFactNeighborY="229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FD5F6-8EE3-455A-82EE-83DE95C5BAB4}" type="pres">
      <dgm:prSet presAssocID="{44AF253B-9BD9-47EE-A9D1-39E17C731DB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32429-CC1D-40EE-9087-AEFEFDA29AE7}" type="pres">
      <dgm:prSet presAssocID="{92C12F40-58AA-4901-A6D3-0FC3E3FAD242}" presName="Name25" presStyleLbl="parChTrans1D1" presStyleIdx="1" presStyleCnt="5"/>
      <dgm:spPr/>
      <dgm:t>
        <a:bodyPr/>
        <a:lstStyle/>
        <a:p>
          <a:endParaRPr lang="en-US"/>
        </a:p>
      </dgm:t>
    </dgm:pt>
    <dgm:pt modelId="{6225D9AA-12C3-4D9A-9ECD-129559D66832}" type="pres">
      <dgm:prSet presAssocID="{37AB072C-BD6F-46DC-B1DE-6C4B91AF92D7}" presName="node" presStyleCnt="0"/>
      <dgm:spPr/>
    </dgm:pt>
    <dgm:pt modelId="{A65D871E-87C8-4A97-985D-40B8EEBFAFA5}" type="pres">
      <dgm:prSet presAssocID="{37AB072C-BD6F-46DC-B1DE-6C4B91AF92D7}" presName="parentNode" presStyleLbl="node1" presStyleIdx="2" presStyleCnt="6" custScaleX="225660" custScaleY="154699" custLinFactX="100000" custLinFactNeighborX="100867" custLinFactNeighborY="-216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98312-7FE7-4BC5-955D-9138A3E42423}" type="pres">
      <dgm:prSet presAssocID="{37AB072C-BD6F-46DC-B1DE-6C4B91AF92D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A2297-0C07-4DD7-BB4E-3BFD79A479C7}" type="pres">
      <dgm:prSet presAssocID="{11630138-1C7F-43D1-8A7C-7A4771388FF7}" presName="Name25" presStyleLbl="parChTrans1D1" presStyleIdx="2" presStyleCnt="5"/>
      <dgm:spPr/>
      <dgm:t>
        <a:bodyPr/>
        <a:lstStyle/>
        <a:p>
          <a:endParaRPr lang="en-US"/>
        </a:p>
      </dgm:t>
    </dgm:pt>
    <dgm:pt modelId="{FAB24707-5621-4756-9807-8BA943A9AF51}" type="pres">
      <dgm:prSet presAssocID="{41BB07C6-723B-4991-891D-457CB5926383}" presName="node" presStyleCnt="0"/>
      <dgm:spPr/>
    </dgm:pt>
    <dgm:pt modelId="{22BF16F7-6B2C-40CE-A639-7920750752B5}" type="pres">
      <dgm:prSet presAssocID="{41BB07C6-723B-4991-891D-457CB5926383}" presName="parentNode" presStyleLbl="node1" presStyleIdx="3" presStyleCnt="6" custScaleX="187885" custScaleY="154699" custLinFactX="100000" custLinFactNeighborX="117575" custLinFactNeighborY="69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49E36-AAB1-44E9-842B-7A10B780E57E}" type="pres">
      <dgm:prSet presAssocID="{41BB07C6-723B-4991-891D-457CB592638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3BB5A-F5A1-4D9F-B3BF-BCE92364604B}" type="pres">
      <dgm:prSet presAssocID="{072B4022-1DB6-425C-A01A-37BEA72BF647}" presName="Name25" presStyleLbl="parChTrans1D1" presStyleIdx="3" presStyleCnt="5"/>
      <dgm:spPr/>
      <dgm:t>
        <a:bodyPr/>
        <a:lstStyle/>
        <a:p>
          <a:endParaRPr lang="en-US"/>
        </a:p>
      </dgm:t>
    </dgm:pt>
    <dgm:pt modelId="{598384A5-04E6-4C0E-B5C0-92C011B14477}" type="pres">
      <dgm:prSet presAssocID="{30CB3CDF-0021-45B5-B362-614C1F60BF01}" presName="node" presStyleCnt="0"/>
      <dgm:spPr/>
    </dgm:pt>
    <dgm:pt modelId="{9E86C82D-0E91-4B28-B404-706D39A018C9}" type="pres">
      <dgm:prSet presAssocID="{30CB3CDF-0021-45B5-B362-614C1F60BF01}" presName="parentNode" presStyleLbl="node1" presStyleIdx="4" presStyleCnt="6" custScaleX="182245" custScaleY="154699" custLinFactX="61684" custLinFactNeighborX="100000" custLinFactNeighborY="289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EB2F9-C350-422D-BB77-05952363E993}" type="pres">
      <dgm:prSet presAssocID="{30CB3CDF-0021-45B5-B362-614C1F60BF01}" presName="childNode" presStyleLbl="revTx" presStyleIdx="0" presStyleCnt="0">
        <dgm:presLayoutVars>
          <dgm:bulletEnabled val="1"/>
        </dgm:presLayoutVars>
      </dgm:prSet>
      <dgm:spPr/>
    </dgm:pt>
    <dgm:pt modelId="{21F75067-8DD5-4BF0-BF3E-2DDDB34898D6}" type="pres">
      <dgm:prSet presAssocID="{777A6A0E-6193-464D-9D55-C250711E4D86}" presName="Name25" presStyleLbl="parChTrans1D1" presStyleIdx="4" presStyleCnt="5"/>
      <dgm:spPr/>
      <dgm:t>
        <a:bodyPr/>
        <a:lstStyle/>
        <a:p>
          <a:endParaRPr lang="en-US"/>
        </a:p>
      </dgm:t>
    </dgm:pt>
    <dgm:pt modelId="{D84532F0-6402-4A9F-912F-4A8BC30D80EE}" type="pres">
      <dgm:prSet presAssocID="{E1CD1567-7972-4B2B-88D1-4B6C7A1A137A}" presName="node" presStyleCnt="0"/>
      <dgm:spPr/>
    </dgm:pt>
    <dgm:pt modelId="{1FBDB36C-ADDA-47D6-988E-9BE5F4BA2196}" type="pres">
      <dgm:prSet presAssocID="{E1CD1567-7972-4B2B-88D1-4B6C7A1A137A}" presName="parentNode" presStyleLbl="node1" presStyleIdx="5" presStyleCnt="6" custScaleX="183516" custScaleY="183516" custLinFactNeighborX="48904" custLinFactNeighborY="-335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AF2A3-C93A-4B2A-97D3-FC2C180E8BDB}" type="pres">
      <dgm:prSet presAssocID="{E1CD1567-7972-4B2B-88D1-4B6C7A1A137A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32FCC51-EDE3-4A7C-9993-EFE4C7CA8F04}" srcId="{1D074B08-CCF1-4AB7-B0F2-CAA33C130A00}" destId="{41BB07C6-723B-4991-891D-457CB5926383}" srcOrd="2" destOrd="0" parTransId="{11630138-1C7F-43D1-8A7C-7A4771388FF7}" sibTransId="{05422D78-BA3C-45D7-982D-9C9D6D31A27D}"/>
    <dgm:cxn modelId="{FE68BBEE-BCB8-4983-AFB7-6561F30FAD4E}" srcId="{1D074B08-CCF1-4AB7-B0F2-CAA33C130A00}" destId="{37AB072C-BD6F-46DC-B1DE-6C4B91AF92D7}" srcOrd="1" destOrd="0" parTransId="{92C12F40-58AA-4901-A6D3-0FC3E3FAD242}" sibTransId="{DCAFF61A-670A-4CD8-ABE8-6DFF92D1A824}"/>
    <dgm:cxn modelId="{EB0E9AD1-8B84-4F48-ABE5-66B358FB5719}" type="presOf" srcId="{11630138-1C7F-43D1-8A7C-7A4771388FF7}" destId="{DD4A2297-0C07-4DD7-BB4E-3BFD79A479C7}" srcOrd="0" destOrd="0" presId="urn:microsoft.com/office/officeart/2005/8/layout/radial2"/>
    <dgm:cxn modelId="{BB4238F1-EDEC-44EB-AF20-9F6B1020540E}" type="presOf" srcId="{1D074B08-CCF1-4AB7-B0F2-CAA33C130A00}" destId="{08BB6128-E085-40D0-A2B7-1A133E1D3C9D}" srcOrd="0" destOrd="0" presId="urn:microsoft.com/office/officeart/2005/8/layout/radial2"/>
    <dgm:cxn modelId="{5116B2A2-802B-4ACD-A0DD-288DC897F503}" type="presOf" srcId="{44AF253B-9BD9-47EE-A9D1-39E17C731DBB}" destId="{343E5D8E-122D-4D31-B8B3-31B751D382AA}" srcOrd="0" destOrd="0" presId="urn:microsoft.com/office/officeart/2005/8/layout/radial2"/>
    <dgm:cxn modelId="{F596BAFF-81C3-416F-9174-EC95BBBAD09D}" srcId="{1D074B08-CCF1-4AB7-B0F2-CAA33C130A00}" destId="{30CB3CDF-0021-45B5-B362-614C1F60BF01}" srcOrd="3" destOrd="0" parTransId="{072B4022-1DB6-425C-A01A-37BEA72BF647}" sibTransId="{8E8AEAF4-B65F-4032-9B49-DEB37173AEE6}"/>
    <dgm:cxn modelId="{23A7EC1B-E1B0-4139-8EC8-19449D7B72B6}" type="presOf" srcId="{37AB072C-BD6F-46DC-B1DE-6C4B91AF92D7}" destId="{A65D871E-87C8-4A97-985D-40B8EEBFAFA5}" srcOrd="0" destOrd="0" presId="urn:microsoft.com/office/officeart/2005/8/layout/radial2"/>
    <dgm:cxn modelId="{33315AA4-ED2A-4CED-90A8-200654278B74}" type="presOf" srcId="{777A6A0E-6193-464D-9D55-C250711E4D86}" destId="{21F75067-8DD5-4BF0-BF3E-2DDDB34898D6}" srcOrd="0" destOrd="0" presId="urn:microsoft.com/office/officeart/2005/8/layout/radial2"/>
    <dgm:cxn modelId="{49DEAD75-7611-4A5E-B87D-21BF39027BCB}" srcId="{1D074B08-CCF1-4AB7-B0F2-CAA33C130A00}" destId="{E1CD1567-7972-4B2B-88D1-4B6C7A1A137A}" srcOrd="4" destOrd="0" parTransId="{777A6A0E-6193-464D-9D55-C250711E4D86}" sibTransId="{705356A1-ABAD-4021-8FF1-0A584190D4BD}"/>
    <dgm:cxn modelId="{4C81AAA5-7010-4FCD-A629-EBF6F8E29C79}" type="presOf" srcId="{41BB07C6-723B-4991-891D-457CB5926383}" destId="{22BF16F7-6B2C-40CE-A639-7920750752B5}" srcOrd="0" destOrd="0" presId="urn:microsoft.com/office/officeart/2005/8/layout/radial2"/>
    <dgm:cxn modelId="{B4D2D39A-9B11-4330-9006-0550C1720CD2}" type="presOf" srcId="{CA4CA026-6A7A-4FFB-9A03-A4052D8180BF}" destId="{88B68B98-BC0B-484C-B46E-D1AB97E28F81}" srcOrd="0" destOrd="0" presId="urn:microsoft.com/office/officeart/2005/8/layout/radial2"/>
    <dgm:cxn modelId="{6AB4A23B-BF72-4D5D-8558-5CF840F1DCDE}" type="presOf" srcId="{E1CD1567-7972-4B2B-88D1-4B6C7A1A137A}" destId="{1FBDB36C-ADDA-47D6-988E-9BE5F4BA2196}" srcOrd="0" destOrd="0" presId="urn:microsoft.com/office/officeart/2005/8/layout/radial2"/>
    <dgm:cxn modelId="{435A3AF4-0E9C-4ED2-A389-6CF34FA0F233}" srcId="{1D074B08-CCF1-4AB7-B0F2-CAA33C130A00}" destId="{44AF253B-9BD9-47EE-A9D1-39E17C731DBB}" srcOrd="0" destOrd="0" parTransId="{CA4CA026-6A7A-4FFB-9A03-A4052D8180BF}" sibTransId="{5E3227F2-A43A-4A87-A418-63D050677D8A}"/>
    <dgm:cxn modelId="{4E729D05-977A-4AE3-B89E-23A901F6FA45}" type="presOf" srcId="{072B4022-1DB6-425C-A01A-37BEA72BF647}" destId="{42E3BB5A-F5A1-4D9F-B3BF-BCE92364604B}" srcOrd="0" destOrd="0" presId="urn:microsoft.com/office/officeart/2005/8/layout/radial2"/>
    <dgm:cxn modelId="{7C4FF0FB-9860-4EDE-8C2A-9788EACB4954}" type="presOf" srcId="{30CB3CDF-0021-45B5-B362-614C1F60BF01}" destId="{9E86C82D-0E91-4B28-B404-706D39A018C9}" srcOrd="0" destOrd="0" presId="urn:microsoft.com/office/officeart/2005/8/layout/radial2"/>
    <dgm:cxn modelId="{9C30999D-72D0-4797-BE5C-467405BBFCBA}" type="presOf" srcId="{92C12F40-58AA-4901-A6D3-0FC3E3FAD242}" destId="{DC032429-CC1D-40EE-9087-AEFEFDA29AE7}" srcOrd="0" destOrd="0" presId="urn:microsoft.com/office/officeart/2005/8/layout/radial2"/>
    <dgm:cxn modelId="{942566A5-5BC8-43B1-8475-2B525631CF8E}" type="presParOf" srcId="{08BB6128-E085-40D0-A2B7-1A133E1D3C9D}" destId="{F2E33E36-84FF-4288-9909-96B0FFA09A4C}" srcOrd="0" destOrd="0" presId="urn:microsoft.com/office/officeart/2005/8/layout/radial2"/>
    <dgm:cxn modelId="{E92D51FD-8B67-4922-89F3-342F08809ED5}" type="presParOf" srcId="{F2E33E36-84FF-4288-9909-96B0FFA09A4C}" destId="{C1396DFD-4153-4675-BCCE-2534E80236AE}" srcOrd="0" destOrd="0" presId="urn:microsoft.com/office/officeart/2005/8/layout/radial2"/>
    <dgm:cxn modelId="{1658AE1F-5CCC-4949-B8E2-14E7EA245406}" type="presParOf" srcId="{C1396DFD-4153-4675-BCCE-2534E80236AE}" destId="{0A618463-14FD-4B04-B51E-8C1B0995FA09}" srcOrd="0" destOrd="0" presId="urn:microsoft.com/office/officeart/2005/8/layout/radial2"/>
    <dgm:cxn modelId="{C0C1C260-B1BF-404D-8C55-E14947EAE2F3}" type="presParOf" srcId="{C1396DFD-4153-4675-BCCE-2534E80236AE}" destId="{31276A0A-B7E6-4760-8779-6DF92D210972}" srcOrd="1" destOrd="0" presId="urn:microsoft.com/office/officeart/2005/8/layout/radial2"/>
    <dgm:cxn modelId="{9AE76470-10D6-4D31-B8AA-7CCD36676D1C}" type="presParOf" srcId="{F2E33E36-84FF-4288-9909-96B0FFA09A4C}" destId="{88B68B98-BC0B-484C-B46E-D1AB97E28F81}" srcOrd="1" destOrd="0" presId="urn:microsoft.com/office/officeart/2005/8/layout/radial2"/>
    <dgm:cxn modelId="{CCE86FD2-0673-42BA-8F7B-EA790DF4ABB2}" type="presParOf" srcId="{F2E33E36-84FF-4288-9909-96B0FFA09A4C}" destId="{C1C91FE5-818B-4ECC-9F21-AEAECC290C8E}" srcOrd="2" destOrd="0" presId="urn:microsoft.com/office/officeart/2005/8/layout/radial2"/>
    <dgm:cxn modelId="{B5A18A16-15FF-40E5-A02C-4E8B7DE64667}" type="presParOf" srcId="{C1C91FE5-818B-4ECC-9F21-AEAECC290C8E}" destId="{343E5D8E-122D-4D31-B8B3-31B751D382AA}" srcOrd="0" destOrd="0" presId="urn:microsoft.com/office/officeart/2005/8/layout/radial2"/>
    <dgm:cxn modelId="{02EFE8EC-3F54-4699-BE2F-A4EB97E38611}" type="presParOf" srcId="{C1C91FE5-818B-4ECC-9F21-AEAECC290C8E}" destId="{64FFD5F6-8EE3-455A-82EE-83DE95C5BAB4}" srcOrd="1" destOrd="0" presId="urn:microsoft.com/office/officeart/2005/8/layout/radial2"/>
    <dgm:cxn modelId="{10B5A41E-B5DC-49C8-B9B1-49D91780B5AE}" type="presParOf" srcId="{F2E33E36-84FF-4288-9909-96B0FFA09A4C}" destId="{DC032429-CC1D-40EE-9087-AEFEFDA29AE7}" srcOrd="3" destOrd="0" presId="urn:microsoft.com/office/officeart/2005/8/layout/radial2"/>
    <dgm:cxn modelId="{DF0CAC67-37DD-4BAE-A402-73E3DD5B5938}" type="presParOf" srcId="{F2E33E36-84FF-4288-9909-96B0FFA09A4C}" destId="{6225D9AA-12C3-4D9A-9ECD-129559D66832}" srcOrd="4" destOrd="0" presId="urn:microsoft.com/office/officeart/2005/8/layout/radial2"/>
    <dgm:cxn modelId="{FA5E9435-6AED-4778-8053-0169E71B9584}" type="presParOf" srcId="{6225D9AA-12C3-4D9A-9ECD-129559D66832}" destId="{A65D871E-87C8-4A97-985D-40B8EEBFAFA5}" srcOrd="0" destOrd="0" presId="urn:microsoft.com/office/officeart/2005/8/layout/radial2"/>
    <dgm:cxn modelId="{A2C9AD69-9976-481B-9614-F753C6C1EA16}" type="presParOf" srcId="{6225D9AA-12C3-4D9A-9ECD-129559D66832}" destId="{AF898312-7FE7-4BC5-955D-9138A3E42423}" srcOrd="1" destOrd="0" presId="urn:microsoft.com/office/officeart/2005/8/layout/radial2"/>
    <dgm:cxn modelId="{566DCF5C-30C0-4344-92C0-7E5FB2CA3830}" type="presParOf" srcId="{F2E33E36-84FF-4288-9909-96B0FFA09A4C}" destId="{DD4A2297-0C07-4DD7-BB4E-3BFD79A479C7}" srcOrd="5" destOrd="0" presId="urn:microsoft.com/office/officeart/2005/8/layout/radial2"/>
    <dgm:cxn modelId="{6E42C6FC-57FB-444C-BC87-920F26FEE88E}" type="presParOf" srcId="{F2E33E36-84FF-4288-9909-96B0FFA09A4C}" destId="{FAB24707-5621-4756-9807-8BA943A9AF51}" srcOrd="6" destOrd="0" presId="urn:microsoft.com/office/officeart/2005/8/layout/radial2"/>
    <dgm:cxn modelId="{3C903C8D-5F34-4450-92AC-1FEB2C590D7C}" type="presParOf" srcId="{FAB24707-5621-4756-9807-8BA943A9AF51}" destId="{22BF16F7-6B2C-40CE-A639-7920750752B5}" srcOrd="0" destOrd="0" presId="urn:microsoft.com/office/officeart/2005/8/layout/radial2"/>
    <dgm:cxn modelId="{60D60D04-8389-444F-A42B-4EC225C974C3}" type="presParOf" srcId="{FAB24707-5621-4756-9807-8BA943A9AF51}" destId="{3C949E36-AAB1-44E9-842B-7A10B780E57E}" srcOrd="1" destOrd="0" presId="urn:microsoft.com/office/officeart/2005/8/layout/radial2"/>
    <dgm:cxn modelId="{868CFD1B-FB5B-425A-94E2-AD47F370006F}" type="presParOf" srcId="{F2E33E36-84FF-4288-9909-96B0FFA09A4C}" destId="{42E3BB5A-F5A1-4D9F-B3BF-BCE92364604B}" srcOrd="7" destOrd="0" presId="urn:microsoft.com/office/officeart/2005/8/layout/radial2"/>
    <dgm:cxn modelId="{50D8FB40-000F-4E5F-8078-958324620686}" type="presParOf" srcId="{F2E33E36-84FF-4288-9909-96B0FFA09A4C}" destId="{598384A5-04E6-4C0E-B5C0-92C011B14477}" srcOrd="8" destOrd="0" presId="urn:microsoft.com/office/officeart/2005/8/layout/radial2"/>
    <dgm:cxn modelId="{6C46B7AB-3DCF-48A7-B1B4-436112D4F2C8}" type="presParOf" srcId="{598384A5-04E6-4C0E-B5C0-92C011B14477}" destId="{9E86C82D-0E91-4B28-B404-706D39A018C9}" srcOrd="0" destOrd="0" presId="urn:microsoft.com/office/officeart/2005/8/layout/radial2"/>
    <dgm:cxn modelId="{F879A44C-7C62-4785-A3E8-56D699D72A1A}" type="presParOf" srcId="{598384A5-04E6-4C0E-B5C0-92C011B14477}" destId="{7BBEB2F9-C350-422D-BB77-05952363E993}" srcOrd="1" destOrd="0" presId="urn:microsoft.com/office/officeart/2005/8/layout/radial2"/>
    <dgm:cxn modelId="{CE53A4B3-1868-4494-92E3-83AF720D7D4A}" type="presParOf" srcId="{F2E33E36-84FF-4288-9909-96B0FFA09A4C}" destId="{21F75067-8DD5-4BF0-BF3E-2DDDB34898D6}" srcOrd="9" destOrd="0" presId="urn:microsoft.com/office/officeart/2005/8/layout/radial2"/>
    <dgm:cxn modelId="{1A9F7BA2-CF77-40FA-A90B-DF0E11CFCEB9}" type="presParOf" srcId="{F2E33E36-84FF-4288-9909-96B0FFA09A4C}" destId="{D84532F0-6402-4A9F-912F-4A8BC30D80EE}" srcOrd="10" destOrd="0" presId="urn:microsoft.com/office/officeart/2005/8/layout/radial2"/>
    <dgm:cxn modelId="{CBEE4773-4821-499D-836F-88A4C842D1CF}" type="presParOf" srcId="{D84532F0-6402-4A9F-912F-4A8BC30D80EE}" destId="{1FBDB36C-ADDA-47D6-988E-9BE5F4BA2196}" srcOrd="0" destOrd="0" presId="urn:microsoft.com/office/officeart/2005/8/layout/radial2"/>
    <dgm:cxn modelId="{D18179CC-22F9-4614-949C-68742C63A31C}" type="presParOf" srcId="{D84532F0-6402-4A9F-912F-4A8BC30D80EE}" destId="{0B7AF2A3-C93A-4B2A-97D3-FC2C180E8BD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C6CD1A-A301-43D6-94F9-604C6A8C23C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522A54-CD79-4291-8051-16D3226C4DE7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सञ्चारमाध्यम</a:t>
          </a:r>
          <a:endParaRPr lang="en-US" sz="2400" dirty="0">
            <a:cs typeface="Kalimati" panose="00000400000000000000" pitchFamily="2"/>
          </a:endParaRPr>
        </a:p>
      </dgm:t>
    </dgm:pt>
    <dgm:pt modelId="{FC99BB8A-DFF4-4148-BEDC-157ACE54935C}" type="parTrans" cxnId="{1E893041-C48A-438A-BCC2-4EDDBFC208D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7BF2411-84A2-4A73-92F2-435A0CF831A0}" type="sibTrans" cxnId="{1E893041-C48A-438A-BCC2-4EDDBFC208D0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A78A8EEE-A3BF-4F3F-A23D-4D47351B2E59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विपद् जोखिम न्यूनीकरण</a:t>
          </a:r>
          <a:endParaRPr lang="en-US" sz="2400" dirty="0">
            <a:cs typeface="Kalimati" panose="00000400000000000000" pitchFamily="2"/>
          </a:endParaRPr>
        </a:p>
      </dgm:t>
    </dgm:pt>
    <dgm:pt modelId="{6FE08DE7-1766-471F-8C4A-23016C701F43}" type="parTrans" cxnId="{976FAB14-618D-48F9-84ED-6C453D71F091}">
      <dgm:prSet custT="1"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9FF0AA25-3F7F-4E21-A63E-8A849EEF98FC}" type="sibTrans" cxnId="{976FAB14-618D-48F9-84ED-6C453D71F091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21C75D91-E88E-41EA-8ADA-17B465F76A20}">
      <dgm:prSet phldrT="[Text]"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विपद्को समयमा</a:t>
          </a:r>
          <a:endParaRPr lang="en-US" sz="2400" dirty="0">
            <a:cs typeface="Kalimati" panose="00000400000000000000" pitchFamily="2"/>
          </a:endParaRPr>
        </a:p>
      </dgm:t>
    </dgm:pt>
    <dgm:pt modelId="{A3CA3EBE-222B-4CF5-8AC4-0558D1230601}" type="parTrans" cxnId="{E1B789D2-E2FA-45B0-8BC3-25860B061764}">
      <dgm:prSet custT="1"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9E3E4AAF-0281-4FFB-9266-023822D53A18}" type="sibTrans" cxnId="{E1B789D2-E2FA-45B0-8BC3-25860B061764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962E9CEB-30F9-4C41-BC76-12145E7FFF2A}">
      <dgm:prSet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विपद्पछि</a:t>
          </a:r>
          <a:endParaRPr lang="en-US" sz="2400" dirty="0">
            <a:cs typeface="Kalimati" panose="00000400000000000000" pitchFamily="2"/>
          </a:endParaRPr>
        </a:p>
      </dgm:t>
    </dgm:pt>
    <dgm:pt modelId="{408EA0A2-F2A6-49F8-85A5-138E3755FE87}" type="parTrans" cxnId="{40659A39-CB8E-43B6-9492-6FFAC5C8D089}">
      <dgm:prSet custT="1"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E80760FE-C818-4EE9-AEE9-65E0F1834332}" type="sibTrans" cxnId="{40659A39-CB8E-43B6-9492-6FFAC5C8D089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9D67146B-6BF8-40F2-9321-E93D9EE35D1A}">
      <dgm:prSet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विपद् पहिले</a:t>
          </a:r>
          <a:endParaRPr lang="en-US" sz="2400" dirty="0">
            <a:cs typeface="Kalimati" panose="00000400000000000000" pitchFamily="2"/>
          </a:endParaRPr>
        </a:p>
      </dgm:t>
    </dgm:pt>
    <dgm:pt modelId="{F70332D8-2E6C-49F3-9EBE-8D6AD9252CB4}" type="parTrans" cxnId="{C18A5FCA-D516-4171-A6C0-E1591B1C60F1}">
      <dgm:prSet custT="1"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429D6A0F-A5A0-4D83-B683-851D56C54ED1}" type="sibTrans" cxnId="{C18A5FCA-D516-4171-A6C0-E1591B1C60F1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7978E4A1-6F64-416C-824D-824BC3C2EFAF}">
      <dgm:prSet custT="1"/>
      <dgm:spPr/>
      <dgm:t>
        <a:bodyPr/>
        <a:lstStyle/>
        <a:p>
          <a:r>
            <a:rPr lang="ne-NP" sz="2400" dirty="0" smtClean="0">
              <a:cs typeface="Kalimati" panose="00000400000000000000" pitchFamily="2"/>
            </a:rPr>
            <a:t>आपत्कालीन पूर्वतयारी</a:t>
          </a:r>
          <a:endParaRPr lang="en-US" sz="2400" dirty="0">
            <a:cs typeface="Kalimati" panose="00000400000000000000" pitchFamily="2"/>
          </a:endParaRPr>
        </a:p>
      </dgm:t>
    </dgm:pt>
    <dgm:pt modelId="{B454A8C4-D567-4FB0-8B01-7D567B40C783}" type="parTrans" cxnId="{967EF39B-FC60-4362-B906-700AD9A4A773}">
      <dgm:prSet custT="1"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07C27676-E643-4FD2-BCAF-EE1E318B1188}" type="sibTrans" cxnId="{967EF39B-FC60-4362-B906-700AD9A4A773}">
      <dgm:prSet/>
      <dgm:spPr/>
      <dgm:t>
        <a:bodyPr/>
        <a:lstStyle/>
        <a:p>
          <a:endParaRPr lang="en-US" sz="2400">
            <a:cs typeface="Kalimati" panose="00000400000000000000" pitchFamily="2"/>
          </a:endParaRPr>
        </a:p>
      </dgm:t>
    </dgm:pt>
    <dgm:pt modelId="{D4C6BCDF-D92F-45D2-B245-325B4F1C2DA4}" type="pres">
      <dgm:prSet presAssocID="{A1C6CD1A-A301-43D6-94F9-604C6A8C23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2B233F-9F9B-43BA-A2F8-13B333B899AF}" type="pres">
      <dgm:prSet presAssocID="{19522A54-CD79-4291-8051-16D3226C4DE7}" presName="root1" presStyleCnt="0"/>
      <dgm:spPr/>
    </dgm:pt>
    <dgm:pt modelId="{EA59D5DB-D1F4-4C9F-BB41-06CB1DFF5890}" type="pres">
      <dgm:prSet presAssocID="{19522A54-CD79-4291-8051-16D3226C4DE7}" presName="LevelOneTextNode" presStyleLbl="node0" presStyleIdx="0" presStyleCnt="1" custLinFactNeighborX="-69362" custLinFactNeighborY="-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6C5520-2EC9-4480-A887-37E3085D94CB}" type="pres">
      <dgm:prSet presAssocID="{19522A54-CD79-4291-8051-16D3226C4DE7}" presName="level2hierChild" presStyleCnt="0"/>
      <dgm:spPr/>
    </dgm:pt>
    <dgm:pt modelId="{E35FB7E0-C6D8-4049-8E7E-4F0F6AEC406B}" type="pres">
      <dgm:prSet presAssocID="{F70332D8-2E6C-49F3-9EBE-8D6AD9252CB4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5321F5A0-1297-4B4E-B93A-84C163A8F94E}" type="pres">
      <dgm:prSet presAssocID="{F70332D8-2E6C-49F3-9EBE-8D6AD9252CB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182AB76-11A7-438D-8DA6-DBF680184FF3}" type="pres">
      <dgm:prSet presAssocID="{9D67146B-6BF8-40F2-9321-E93D9EE35D1A}" presName="root2" presStyleCnt="0"/>
      <dgm:spPr/>
    </dgm:pt>
    <dgm:pt modelId="{A3BED692-F866-4D5F-90E5-8D4FB0C45F5B}" type="pres">
      <dgm:prSet presAssocID="{9D67146B-6BF8-40F2-9321-E93D9EE35D1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96910C-8B9F-4808-B598-03E169D149DF}" type="pres">
      <dgm:prSet presAssocID="{9D67146B-6BF8-40F2-9321-E93D9EE35D1A}" presName="level3hierChild" presStyleCnt="0"/>
      <dgm:spPr/>
    </dgm:pt>
    <dgm:pt modelId="{09031D0E-2912-4A1B-A489-E8ECDA3A3A28}" type="pres">
      <dgm:prSet presAssocID="{6FE08DE7-1766-471F-8C4A-23016C701F43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2C153EB7-C02A-4B16-93E6-C79FE50CEC78}" type="pres">
      <dgm:prSet presAssocID="{6FE08DE7-1766-471F-8C4A-23016C701F43}" presName="connTx" presStyleLbl="parChTrans1D3" presStyleIdx="0" presStyleCnt="2"/>
      <dgm:spPr/>
      <dgm:t>
        <a:bodyPr/>
        <a:lstStyle/>
        <a:p>
          <a:endParaRPr lang="en-US"/>
        </a:p>
      </dgm:t>
    </dgm:pt>
    <dgm:pt modelId="{EAABDE74-9940-473A-BCED-580E3FB1AE7E}" type="pres">
      <dgm:prSet presAssocID="{A78A8EEE-A3BF-4F3F-A23D-4D47351B2E59}" presName="root2" presStyleCnt="0"/>
      <dgm:spPr/>
    </dgm:pt>
    <dgm:pt modelId="{64F30C3B-DF3A-47D3-8815-26F6D5B48AD9}" type="pres">
      <dgm:prSet presAssocID="{A78A8EEE-A3BF-4F3F-A23D-4D47351B2E5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D3370A-CEA7-4B47-BC13-071EAC86BDD1}" type="pres">
      <dgm:prSet presAssocID="{A78A8EEE-A3BF-4F3F-A23D-4D47351B2E59}" presName="level3hierChild" presStyleCnt="0"/>
      <dgm:spPr/>
    </dgm:pt>
    <dgm:pt modelId="{481C33DA-CF1C-42F2-8AF1-40A5A588DF93}" type="pres">
      <dgm:prSet presAssocID="{B454A8C4-D567-4FB0-8B01-7D567B40C783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2B7F0FE3-45EE-44BA-94CD-348DB693D97F}" type="pres">
      <dgm:prSet presAssocID="{B454A8C4-D567-4FB0-8B01-7D567B40C783}" presName="connTx" presStyleLbl="parChTrans1D3" presStyleIdx="1" presStyleCnt="2"/>
      <dgm:spPr/>
      <dgm:t>
        <a:bodyPr/>
        <a:lstStyle/>
        <a:p>
          <a:endParaRPr lang="en-US"/>
        </a:p>
      </dgm:t>
    </dgm:pt>
    <dgm:pt modelId="{578F999E-3975-4017-9F14-4851F902548D}" type="pres">
      <dgm:prSet presAssocID="{7978E4A1-6F64-416C-824D-824BC3C2EFAF}" presName="root2" presStyleCnt="0"/>
      <dgm:spPr/>
    </dgm:pt>
    <dgm:pt modelId="{C57F2FC4-6261-4322-90AC-C5141129EBFC}" type="pres">
      <dgm:prSet presAssocID="{7978E4A1-6F64-416C-824D-824BC3C2EFA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136B32-50E9-4C24-813B-770AE7D99173}" type="pres">
      <dgm:prSet presAssocID="{7978E4A1-6F64-416C-824D-824BC3C2EFAF}" presName="level3hierChild" presStyleCnt="0"/>
      <dgm:spPr/>
    </dgm:pt>
    <dgm:pt modelId="{165F4D87-AEF8-464B-89BE-B99D1B449437}" type="pres">
      <dgm:prSet presAssocID="{A3CA3EBE-222B-4CF5-8AC4-0558D123060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48AB2379-F6B9-4C14-974A-F945F7B1451B}" type="pres">
      <dgm:prSet presAssocID="{A3CA3EBE-222B-4CF5-8AC4-0558D123060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A4696E5-040B-4F0F-9FBC-84F78C2A6512}" type="pres">
      <dgm:prSet presAssocID="{21C75D91-E88E-41EA-8ADA-17B465F76A20}" presName="root2" presStyleCnt="0"/>
      <dgm:spPr/>
    </dgm:pt>
    <dgm:pt modelId="{528C220D-384E-41C9-8669-1E104F1A5332}" type="pres">
      <dgm:prSet presAssocID="{21C75D91-E88E-41EA-8ADA-17B465F76A2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66859F-CF49-4C4E-BE85-8B21423AA43A}" type="pres">
      <dgm:prSet presAssocID="{21C75D91-E88E-41EA-8ADA-17B465F76A20}" presName="level3hierChild" presStyleCnt="0"/>
      <dgm:spPr/>
    </dgm:pt>
    <dgm:pt modelId="{D88C1D02-385D-4F8B-8AAE-8520B8FE4B52}" type="pres">
      <dgm:prSet presAssocID="{408EA0A2-F2A6-49F8-85A5-138E3755FE8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07381CB-800A-42CD-974D-F6BDEB69512C}" type="pres">
      <dgm:prSet presAssocID="{408EA0A2-F2A6-49F8-85A5-138E3755FE8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FE423E2-8C31-47BB-9C83-79D37D7E33F1}" type="pres">
      <dgm:prSet presAssocID="{962E9CEB-30F9-4C41-BC76-12145E7FFF2A}" presName="root2" presStyleCnt="0"/>
      <dgm:spPr/>
    </dgm:pt>
    <dgm:pt modelId="{57CFE8C7-59DE-43DF-8B3C-2577545FB193}" type="pres">
      <dgm:prSet presAssocID="{962E9CEB-30F9-4C41-BC76-12145E7FFF2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733CE6-BF51-46A0-8A0F-EB087D328877}" type="pres">
      <dgm:prSet presAssocID="{962E9CEB-30F9-4C41-BC76-12145E7FFF2A}" presName="level3hierChild" presStyleCnt="0"/>
      <dgm:spPr/>
    </dgm:pt>
  </dgm:ptLst>
  <dgm:cxnLst>
    <dgm:cxn modelId="{C7364210-B697-4239-8251-EFFC1C5EA08F}" type="presOf" srcId="{7978E4A1-6F64-416C-824D-824BC3C2EFAF}" destId="{C57F2FC4-6261-4322-90AC-C5141129EBFC}" srcOrd="0" destOrd="0" presId="urn:microsoft.com/office/officeart/2005/8/layout/hierarchy2"/>
    <dgm:cxn modelId="{7AE1256A-39B7-4960-B62F-54843A4A9C57}" type="presOf" srcId="{408EA0A2-F2A6-49F8-85A5-138E3755FE87}" destId="{D88C1D02-385D-4F8B-8AAE-8520B8FE4B52}" srcOrd="0" destOrd="0" presId="urn:microsoft.com/office/officeart/2005/8/layout/hierarchy2"/>
    <dgm:cxn modelId="{22A4A3C2-CE86-45ED-B65E-CE0E7DF7B13C}" type="presOf" srcId="{408EA0A2-F2A6-49F8-85A5-138E3755FE87}" destId="{107381CB-800A-42CD-974D-F6BDEB69512C}" srcOrd="1" destOrd="0" presId="urn:microsoft.com/office/officeart/2005/8/layout/hierarchy2"/>
    <dgm:cxn modelId="{967EF39B-FC60-4362-B906-700AD9A4A773}" srcId="{9D67146B-6BF8-40F2-9321-E93D9EE35D1A}" destId="{7978E4A1-6F64-416C-824D-824BC3C2EFAF}" srcOrd="1" destOrd="0" parTransId="{B454A8C4-D567-4FB0-8B01-7D567B40C783}" sibTransId="{07C27676-E643-4FD2-BCAF-EE1E318B1188}"/>
    <dgm:cxn modelId="{E0F7C68A-1CD7-4EDD-ABAA-4A833D6738FC}" type="presOf" srcId="{A3CA3EBE-222B-4CF5-8AC4-0558D1230601}" destId="{165F4D87-AEF8-464B-89BE-B99D1B449437}" srcOrd="0" destOrd="0" presId="urn:microsoft.com/office/officeart/2005/8/layout/hierarchy2"/>
    <dgm:cxn modelId="{1E893041-C48A-438A-BCC2-4EDDBFC208D0}" srcId="{A1C6CD1A-A301-43D6-94F9-604C6A8C23C7}" destId="{19522A54-CD79-4291-8051-16D3226C4DE7}" srcOrd="0" destOrd="0" parTransId="{FC99BB8A-DFF4-4148-BEDC-157ACE54935C}" sibTransId="{D7BF2411-84A2-4A73-92F2-435A0CF831A0}"/>
    <dgm:cxn modelId="{4852EE85-2F8A-43C1-81B7-0A9AA71FB3E9}" type="presOf" srcId="{9D67146B-6BF8-40F2-9321-E93D9EE35D1A}" destId="{A3BED692-F866-4D5F-90E5-8D4FB0C45F5B}" srcOrd="0" destOrd="0" presId="urn:microsoft.com/office/officeart/2005/8/layout/hierarchy2"/>
    <dgm:cxn modelId="{4A2EF18D-9490-4411-A792-F41DD4CE03B7}" type="presOf" srcId="{B454A8C4-D567-4FB0-8B01-7D567B40C783}" destId="{2B7F0FE3-45EE-44BA-94CD-348DB693D97F}" srcOrd="1" destOrd="0" presId="urn:microsoft.com/office/officeart/2005/8/layout/hierarchy2"/>
    <dgm:cxn modelId="{90476BD3-8B4B-4A70-8A18-D5C5DDA34998}" type="presOf" srcId="{A3CA3EBE-222B-4CF5-8AC4-0558D1230601}" destId="{48AB2379-F6B9-4C14-974A-F945F7B1451B}" srcOrd="1" destOrd="0" presId="urn:microsoft.com/office/officeart/2005/8/layout/hierarchy2"/>
    <dgm:cxn modelId="{8609948A-FF8C-4866-8481-20A20B82A46B}" type="presOf" srcId="{B454A8C4-D567-4FB0-8B01-7D567B40C783}" destId="{481C33DA-CF1C-42F2-8AF1-40A5A588DF93}" srcOrd="0" destOrd="0" presId="urn:microsoft.com/office/officeart/2005/8/layout/hierarchy2"/>
    <dgm:cxn modelId="{DF806DCC-902B-4C1D-AA8A-5AEA538FC5BB}" type="presOf" srcId="{6FE08DE7-1766-471F-8C4A-23016C701F43}" destId="{09031D0E-2912-4A1B-A489-E8ECDA3A3A28}" srcOrd="0" destOrd="0" presId="urn:microsoft.com/office/officeart/2005/8/layout/hierarchy2"/>
    <dgm:cxn modelId="{E1B789D2-E2FA-45B0-8BC3-25860B061764}" srcId="{19522A54-CD79-4291-8051-16D3226C4DE7}" destId="{21C75D91-E88E-41EA-8ADA-17B465F76A20}" srcOrd="1" destOrd="0" parTransId="{A3CA3EBE-222B-4CF5-8AC4-0558D1230601}" sibTransId="{9E3E4AAF-0281-4FFB-9266-023822D53A18}"/>
    <dgm:cxn modelId="{851297BA-BC37-440C-83BD-E491540240AD}" type="presOf" srcId="{A78A8EEE-A3BF-4F3F-A23D-4D47351B2E59}" destId="{64F30C3B-DF3A-47D3-8815-26F6D5B48AD9}" srcOrd="0" destOrd="0" presId="urn:microsoft.com/office/officeart/2005/8/layout/hierarchy2"/>
    <dgm:cxn modelId="{9024A376-F7C0-4E8A-82B9-BD61512B52FE}" type="presOf" srcId="{F70332D8-2E6C-49F3-9EBE-8D6AD9252CB4}" destId="{5321F5A0-1297-4B4E-B93A-84C163A8F94E}" srcOrd="1" destOrd="0" presId="urn:microsoft.com/office/officeart/2005/8/layout/hierarchy2"/>
    <dgm:cxn modelId="{6CF11901-5EA6-4605-BC6F-8084BF104A1E}" type="presOf" srcId="{A1C6CD1A-A301-43D6-94F9-604C6A8C23C7}" destId="{D4C6BCDF-D92F-45D2-B245-325B4F1C2DA4}" srcOrd="0" destOrd="0" presId="urn:microsoft.com/office/officeart/2005/8/layout/hierarchy2"/>
    <dgm:cxn modelId="{E608C313-6698-48C4-8E32-DC4C756D256A}" type="presOf" srcId="{962E9CEB-30F9-4C41-BC76-12145E7FFF2A}" destId="{57CFE8C7-59DE-43DF-8B3C-2577545FB193}" srcOrd="0" destOrd="0" presId="urn:microsoft.com/office/officeart/2005/8/layout/hierarchy2"/>
    <dgm:cxn modelId="{40659A39-CB8E-43B6-9492-6FFAC5C8D089}" srcId="{19522A54-CD79-4291-8051-16D3226C4DE7}" destId="{962E9CEB-30F9-4C41-BC76-12145E7FFF2A}" srcOrd="2" destOrd="0" parTransId="{408EA0A2-F2A6-49F8-85A5-138E3755FE87}" sibTransId="{E80760FE-C818-4EE9-AEE9-65E0F1834332}"/>
    <dgm:cxn modelId="{85A769F1-09B2-4479-9E60-122FE56F0185}" type="presOf" srcId="{19522A54-CD79-4291-8051-16D3226C4DE7}" destId="{EA59D5DB-D1F4-4C9F-BB41-06CB1DFF5890}" srcOrd="0" destOrd="0" presId="urn:microsoft.com/office/officeart/2005/8/layout/hierarchy2"/>
    <dgm:cxn modelId="{C18A5FCA-D516-4171-A6C0-E1591B1C60F1}" srcId="{19522A54-CD79-4291-8051-16D3226C4DE7}" destId="{9D67146B-6BF8-40F2-9321-E93D9EE35D1A}" srcOrd="0" destOrd="0" parTransId="{F70332D8-2E6C-49F3-9EBE-8D6AD9252CB4}" sibTransId="{429D6A0F-A5A0-4D83-B683-851D56C54ED1}"/>
    <dgm:cxn modelId="{476F79CE-C671-4A17-8C1E-A5E2DFC83A80}" type="presOf" srcId="{6FE08DE7-1766-471F-8C4A-23016C701F43}" destId="{2C153EB7-C02A-4B16-93E6-C79FE50CEC78}" srcOrd="1" destOrd="0" presId="urn:microsoft.com/office/officeart/2005/8/layout/hierarchy2"/>
    <dgm:cxn modelId="{976FAB14-618D-48F9-84ED-6C453D71F091}" srcId="{9D67146B-6BF8-40F2-9321-E93D9EE35D1A}" destId="{A78A8EEE-A3BF-4F3F-A23D-4D47351B2E59}" srcOrd="0" destOrd="0" parTransId="{6FE08DE7-1766-471F-8C4A-23016C701F43}" sibTransId="{9FF0AA25-3F7F-4E21-A63E-8A849EEF98FC}"/>
    <dgm:cxn modelId="{56488D5B-CF21-4FAE-9779-6303B180B774}" type="presOf" srcId="{F70332D8-2E6C-49F3-9EBE-8D6AD9252CB4}" destId="{E35FB7E0-C6D8-4049-8E7E-4F0F6AEC406B}" srcOrd="0" destOrd="0" presId="urn:microsoft.com/office/officeart/2005/8/layout/hierarchy2"/>
    <dgm:cxn modelId="{1F14B59C-FBA0-494D-B2F1-59F1CDDAF05F}" type="presOf" srcId="{21C75D91-E88E-41EA-8ADA-17B465F76A20}" destId="{528C220D-384E-41C9-8669-1E104F1A5332}" srcOrd="0" destOrd="0" presId="urn:microsoft.com/office/officeart/2005/8/layout/hierarchy2"/>
    <dgm:cxn modelId="{4867C7DA-4570-41B5-8F8C-340A13EC39FD}" type="presParOf" srcId="{D4C6BCDF-D92F-45D2-B245-325B4F1C2DA4}" destId="{552B233F-9F9B-43BA-A2F8-13B333B899AF}" srcOrd="0" destOrd="0" presId="urn:microsoft.com/office/officeart/2005/8/layout/hierarchy2"/>
    <dgm:cxn modelId="{E740DC18-E8B9-4EC3-B2BB-5E168AE5B7FF}" type="presParOf" srcId="{552B233F-9F9B-43BA-A2F8-13B333B899AF}" destId="{EA59D5DB-D1F4-4C9F-BB41-06CB1DFF5890}" srcOrd="0" destOrd="0" presId="urn:microsoft.com/office/officeart/2005/8/layout/hierarchy2"/>
    <dgm:cxn modelId="{BAE1AEFB-C5C4-47BE-83D5-6C948984ACD6}" type="presParOf" srcId="{552B233F-9F9B-43BA-A2F8-13B333B899AF}" destId="{326C5520-2EC9-4480-A887-37E3085D94CB}" srcOrd="1" destOrd="0" presId="urn:microsoft.com/office/officeart/2005/8/layout/hierarchy2"/>
    <dgm:cxn modelId="{F7B2838A-DA1B-4755-BC74-3F7C946F6AC9}" type="presParOf" srcId="{326C5520-2EC9-4480-A887-37E3085D94CB}" destId="{E35FB7E0-C6D8-4049-8E7E-4F0F6AEC406B}" srcOrd="0" destOrd="0" presId="urn:microsoft.com/office/officeart/2005/8/layout/hierarchy2"/>
    <dgm:cxn modelId="{42232A4E-64C5-451C-9F62-97EEC3B55822}" type="presParOf" srcId="{E35FB7E0-C6D8-4049-8E7E-4F0F6AEC406B}" destId="{5321F5A0-1297-4B4E-B93A-84C163A8F94E}" srcOrd="0" destOrd="0" presId="urn:microsoft.com/office/officeart/2005/8/layout/hierarchy2"/>
    <dgm:cxn modelId="{F80A5708-C2E8-4FE5-A39B-1169F7E2837A}" type="presParOf" srcId="{326C5520-2EC9-4480-A887-37E3085D94CB}" destId="{9182AB76-11A7-438D-8DA6-DBF680184FF3}" srcOrd="1" destOrd="0" presId="urn:microsoft.com/office/officeart/2005/8/layout/hierarchy2"/>
    <dgm:cxn modelId="{CEC6E3E4-24E0-44AA-AEA3-0CADB95D087C}" type="presParOf" srcId="{9182AB76-11A7-438D-8DA6-DBF680184FF3}" destId="{A3BED692-F866-4D5F-90E5-8D4FB0C45F5B}" srcOrd="0" destOrd="0" presId="urn:microsoft.com/office/officeart/2005/8/layout/hierarchy2"/>
    <dgm:cxn modelId="{7F73D167-C576-4852-A114-784EB7BD3617}" type="presParOf" srcId="{9182AB76-11A7-438D-8DA6-DBF680184FF3}" destId="{7996910C-8B9F-4808-B598-03E169D149DF}" srcOrd="1" destOrd="0" presId="urn:microsoft.com/office/officeart/2005/8/layout/hierarchy2"/>
    <dgm:cxn modelId="{532BBD37-64C6-4087-B05C-66B9CF5FD88B}" type="presParOf" srcId="{7996910C-8B9F-4808-B598-03E169D149DF}" destId="{09031D0E-2912-4A1B-A489-E8ECDA3A3A28}" srcOrd="0" destOrd="0" presId="urn:microsoft.com/office/officeart/2005/8/layout/hierarchy2"/>
    <dgm:cxn modelId="{3DE28425-2FFD-42F4-985B-1926F169B252}" type="presParOf" srcId="{09031D0E-2912-4A1B-A489-E8ECDA3A3A28}" destId="{2C153EB7-C02A-4B16-93E6-C79FE50CEC78}" srcOrd="0" destOrd="0" presId="urn:microsoft.com/office/officeart/2005/8/layout/hierarchy2"/>
    <dgm:cxn modelId="{07D776DE-2777-4426-8237-B57D41C46D65}" type="presParOf" srcId="{7996910C-8B9F-4808-B598-03E169D149DF}" destId="{EAABDE74-9940-473A-BCED-580E3FB1AE7E}" srcOrd="1" destOrd="0" presId="urn:microsoft.com/office/officeart/2005/8/layout/hierarchy2"/>
    <dgm:cxn modelId="{4FC82A07-388B-4520-B952-85126AC0971D}" type="presParOf" srcId="{EAABDE74-9940-473A-BCED-580E3FB1AE7E}" destId="{64F30C3B-DF3A-47D3-8815-26F6D5B48AD9}" srcOrd="0" destOrd="0" presId="urn:microsoft.com/office/officeart/2005/8/layout/hierarchy2"/>
    <dgm:cxn modelId="{F49FC2A0-4895-411E-93CD-55C6894B2B76}" type="presParOf" srcId="{EAABDE74-9940-473A-BCED-580E3FB1AE7E}" destId="{B5D3370A-CEA7-4B47-BC13-071EAC86BDD1}" srcOrd="1" destOrd="0" presId="urn:microsoft.com/office/officeart/2005/8/layout/hierarchy2"/>
    <dgm:cxn modelId="{B8E38BB9-B033-4E46-8FBD-D7FC5CC252D9}" type="presParOf" srcId="{7996910C-8B9F-4808-B598-03E169D149DF}" destId="{481C33DA-CF1C-42F2-8AF1-40A5A588DF93}" srcOrd="2" destOrd="0" presId="urn:microsoft.com/office/officeart/2005/8/layout/hierarchy2"/>
    <dgm:cxn modelId="{BF15B1C2-957C-41BC-81DF-1DCE2B2D648E}" type="presParOf" srcId="{481C33DA-CF1C-42F2-8AF1-40A5A588DF93}" destId="{2B7F0FE3-45EE-44BA-94CD-348DB693D97F}" srcOrd="0" destOrd="0" presId="urn:microsoft.com/office/officeart/2005/8/layout/hierarchy2"/>
    <dgm:cxn modelId="{90163FF1-1601-40BC-95BA-547617BD1D7A}" type="presParOf" srcId="{7996910C-8B9F-4808-B598-03E169D149DF}" destId="{578F999E-3975-4017-9F14-4851F902548D}" srcOrd="3" destOrd="0" presId="urn:microsoft.com/office/officeart/2005/8/layout/hierarchy2"/>
    <dgm:cxn modelId="{CB141CDF-C84F-4FDD-92ED-99361F0A7EBD}" type="presParOf" srcId="{578F999E-3975-4017-9F14-4851F902548D}" destId="{C57F2FC4-6261-4322-90AC-C5141129EBFC}" srcOrd="0" destOrd="0" presId="urn:microsoft.com/office/officeart/2005/8/layout/hierarchy2"/>
    <dgm:cxn modelId="{B5EDD29F-6CD2-48B6-8514-2F41F1001C35}" type="presParOf" srcId="{578F999E-3975-4017-9F14-4851F902548D}" destId="{58136B32-50E9-4C24-813B-770AE7D99173}" srcOrd="1" destOrd="0" presId="urn:microsoft.com/office/officeart/2005/8/layout/hierarchy2"/>
    <dgm:cxn modelId="{A3FFE88B-76A5-46B7-ABCC-90DB2DDFB35C}" type="presParOf" srcId="{326C5520-2EC9-4480-A887-37E3085D94CB}" destId="{165F4D87-AEF8-464B-89BE-B99D1B449437}" srcOrd="2" destOrd="0" presId="urn:microsoft.com/office/officeart/2005/8/layout/hierarchy2"/>
    <dgm:cxn modelId="{89F01F38-8209-4010-B796-3029AC049E58}" type="presParOf" srcId="{165F4D87-AEF8-464B-89BE-B99D1B449437}" destId="{48AB2379-F6B9-4C14-974A-F945F7B1451B}" srcOrd="0" destOrd="0" presId="urn:microsoft.com/office/officeart/2005/8/layout/hierarchy2"/>
    <dgm:cxn modelId="{726A55B2-E1E5-4E68-8ACE-625130F5FC86}" type="presParOf" srcId="{326C5520-2EC9-4480-A887-37E3085D94CB}" destId="{CA4696E5-040B-4F0F-9FBC-84F78C2A6512}" srcOrd="3" destOrd="0" presId="urn:microsoft.com/office/officeart/2005/8/layout/hierarchy2"/>
    <dgm:cxn modelId="{F93E7E25-C895-4339-AE45-7A15A1529571}" type="presParOf" srcId="{CA4696E5-040B-4F0F-9FBC-84F78C2A6512}" destId="{528C220D-384E-41C9-8669-1E104F1A5332}" srcOrd="0" destOrd="0" presId="urn:microsoft.com/office/officeart/2005/8/layout/hierarchy2"/>
    <dgm:cxn modelId="{24AF486A-CAA7-4C8C-8944-8080A4F81CBE}" type="presParOf" srcId="{CA4696E5-040B-4F0F-9FBC-84F78C2A6512}" destId="{6C66859F-CF49-4C4E-BE85-8B21423AA43A}" srcOrd="1" destOrd="0" presId="urn:microsoft.com/office/officeart/2005/8/layout/hierarchy2"/>
    <dgm:cxn modelId="{7AD740CF-E4A9-491A-A00A-4053AAC9A73B}" type="presParOf" srcId="{326C5520-2EC9-4480-A887-37E3085D94CB}" destId="{D88C1D02-385D-4F8B-8AAE-8520B8FE4B52}" srcOrd="4" destOrd="0" presId="urn:microsoft.com/office/officeart/2005/8/layout/hierarchy2"/>
    <dgm:cxn modelId="{C90157A2-7627-4077-9FE3-BE4F09067127}" type="presParOf" srcId="{D88C1D02-385D-4F8B-8AAE-8520B8FE4B52}" destId="{107381CB-800A-42CD-974D-F6BDEB69512C}" srcOrd="0" destOrd="0" presId="urn:microsoft.com/office/officeart/2005/8/layout/hierarchy2"/>
    <dgm:cxn modelId="{8E653235-4935-4E99-A829-0F8133EB2285}" type="presParOf" srcId="{326C5520-2EC9-4480-A887-37E3085D94CB}" destId="{9FE423E2-8C31-47BB-9C83-79D37D7E33F1}" srcOrd="5" destOrd="0" presId="urn:microsoft.com/office/officeart/2005/8/layout/hierarchy2"/>
    <dgm:cxn modelId="{A0031B29-BC80-49C9-9F1B-F4CBF72148EC}" type="presParOf" srcId="{9FE423E2-8C31-47BB-9C83-79D37D7E33F1}" destId="{57CFE8C7-59DE-43DF-8B3C-2577545FB193}" srcOrd="0" destOrd="0" presId="urn:microsoft.com/office/officeart/2005/8/layout/hierarchy2"/>
    <dgm:cxn modelId="{22A101C8-59EB-4840-A716-A5564FA92327}" type="presParOf" srcId="{9FE423E2-8C31-47BB-9C83-79D37D7E33F1}" destId="{F9733CE6-BF51-46A0-8A0F-EB087D32887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0B9A6-1264-41C6-AFFA-D35A82543BB5}">
      <dsp:nvSpPr>
        <dsp:cNvPr id="0" name=""/>
        <dsp:cNvSpPr/>
      </dsp:nvSpPr>
      <dsp:spPr>
        <a:xfrm>
          <a:off x="2741684" y="-99324"/>
          <a:ext cx="2067543" cy="134390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600" b="1" kern="1200" dirty="0" smtClean="0">
              <a:cs typeface="Kalimati" panose="00000400000000000000" pitchFamily="2"/>
            </a:rPr>
            <a:t>प्राकृतिक सम्पत्ति</a:t>
          </a:r>
          <a:endParaRPr lang="en-US" sz="2600" b="1" kern="1200" dirty="0">
            <a:cs typeface="Kalimati" panose="00000400000000000000" pitchFamily="2"/>
          </a:endParaRPr>
        </a:p>
      </dsp:txBody>
      <dsp:txXfrm>
        <a:off x="2807288" y="-33720"/>
        <a:ext cx="1936335" cy="1212695"/>
      </dsp:txXfrm>
    </dsp:sp>
    <dsp:sp modelId="{74BB5E9F-020B-4B51-BD7A-8C368F318412}">
      <dsp:nvSpPr>
        <dsp:cNvPr id="0" name=""/>
        <dsp:cNvSpPr/>
      </dsp:nvSpPr>
      <dsp:spPr>
        <a:xfrm>
          <a:off x="1632020" y="572626"/>
          <a:ext cx="4286870" cy="4286870"/>
        </a:xfrm>
        <a:custGeom>
          <a:avLst/>
          <a:gdLst/>
          <a:ahLst/>
          <a:cxnLst/>
          <a:rect l="0" t="0" r="0" b="0"/>
          <a:pathLst>
            <a:path>
              <a:moveTo>
                <a:pt x="3321448" y="352737"/>
              </a:moveTo>
              <a:arcTo wR="2143435" hR="2143435" stAng="18200339" swAng="819474"/>
            </a:path>
          </a:pathLst>
        </a:custGeom>
        <a:noFill/>
        <a:ln w="6350" cap="flat" cmpd="sng" algn="ctr">
          <a:solidFill>
            <a:schemeClr val="accent6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691FE-BE94-4960-917F-8A21F242621C}">
      <dsp:nvSpPr>
        <dsp:cNvPr id="0" name=""/>
        <dsp:cNvSpPr/>
      </dsp:nvSpPr>
      <dsp:spPr>
        <a:xfrm>
          <a:off x="4780212" y="1381752"/>
          <a:ext cx="2067543" cy="134390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600" b="1" kern="1200" dirty="0" smtClean="0">
              <a:cs typeface="Kalimati" panose="00000400000000000000" pitchFamily="2"/>
            </a:rPr>
            <a:t>मानवीय सम्पत्ति</a:t>
          </a:r>
          <a:endParaRPr lang="en-US" sz="2600" b="1" kern="1200" dirty="0">
            <a:cs typeface="Kalimati" panose="00000400000000000000" pitchFamily="2"/>
          </a:endParaRPr>
        </a:p>
      </dsp:txBody>
      <dsp:txXfrm>
        <a:off x="4845816" y="1447356"/>
        <a:ext cx="1936335" cy="1212695"/>
      </dsp:txXfrm>
    </dsp:sp>
    <dsp:sp modelId="{8D3827AC-A805-4294-8EFF-B9B5D0E942B0}">
      <dsp:nvSpPr>
        <dsp:cNvPr id="0" name=""/>
        <dsp:cNvSpPr/>
      </dsp:nvSpPr>
      <dsp:spPr>
        <a:xfrm>
          <a:off x="1632020" y="572626"/>
          <a:ext cx="4286870" cy="4286870"/>
        </a:xfrm>
        <a:custGeom>
          <a:avLst/>
          <a:gdLst/>
          <a:ahLst/>
          <a:cxnLst/>
          <a:rect l="0" t="0" r="0" b="0"/>
          <a:pathLst>
            <a:path>
              <a:moveTo>
                <a:pt x="4274808" y="2370514"/>
              </a:moveTo>
              <a:arcTo wR="2143435" hR="2143435" stAng="364885" swAng="1067877"/>
            </a:path>
          </a:pathLst>
        </a:custGeom>
        <a:noFill/>
        <a:ln w="6350" cap="flat" cmpd="sng" algn="ctr">
          <a:solidFill>
            <a:schemeClr val="accent6">
              <a:shade val="90000"/>
              <a:hueOff val="94967"/>
              <a:satOff val="-3793"/>
              <a:lumOff val="879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4102F-6452-4A3D-8C9E-17780F5DDE96}">
      <dsp:nvSpPr>
        <dsp:cNvPr id="0" name=""/>
        <dsp:cNvSpPr/>
      </dsp:nvSpPr>
      <dsp:spPr>
        <a:xfrm>
          <a:off x="4001563" y="3778186"/>
          <a:ext cx="2067543" cy="134390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altLang="en-US" sz="2600" b="1" kern="1200" dirty="0" smtClean="0">
              <a:cs typeface="Kalimati" panose="00000400000000000000" pitchFamily="2"/>
            </a:rPr>
            <a:t>सामाजिक सम्पत्ति</a:t>
          </a:r>
          <a:endParaRPr lang="en-US" sz="2600" b="1" kern="1200" dirty="0">
            <a:cs typeface="Kalimati" panose="00000400000000000000" pitchFamily="2"/>
          </a:endParaRPr>
        </a:p>
      </dsp:txBody>
      <dsp:txXfrm>
        <a:off x="4067167" y="3843790"/>
        <a:ext cx="1936335" cy="1212695"/>
      </dsp:txXfrm>
    </dsp:sp>
    <dsp:sp modelId="{E16DD327-4F7D-46A3-9898-5072D7324E33}">
      <dsp:nvSpPr>
        <dsp:cNvPr id="0" name=""/>
        <dsp:cNvSpPr/>
      </dsp:nvSpPr>
      <dsp:spPr>
        <a:xfrm>
          <a:off x="1632020" y="572626"/>
          <a:ext cx="4286870" cy="4286870"/>
        </a:xfrm>
        <a:custGeom>
          <a:avLst/>
          <a:gdLst/>
          <a:ahLst/>
          <a:cxnLst/>
          <a:rect l="0" t="0" r="0" b="0"/>
          <a:pathLst>
            <a:path>
              <a:moveTo>
                <a:pt x="2279430" y="4282552"/>
              </a:moveTo>
              <a:arcTo wR="2143435" hR="2143435" stAng="5181738" swAng="436524"/>
            </a:path>
          </a:pathLst>
        </a:custGeom>
        <a:noFill/>
        <a:ln w="6350" cap="flat" cmpd="sng" algn="ctr">
          <a:solidFill>
            <a:schemeClr val="accent6">
              <a:shade val="90000"/>
              <a:hueOff val="189935"/>
              <a:satOff val="-7587"/>
              <a:lumOff val="1759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60544-67EB-4922-802B-D9D7FCBC45A8}">
      <dsp:nvSpPr>
        <dsp:cNvPr id="0" name=""/>
        <dsp:cNvSpPr/>
      </dsp:nvSpPr>
      <dsp:spPr>
        <a:xfrm>
          <a:off x="1481804" y="3778186"/>
          <a:ext cx="2067543" cy="134390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altLang="en-US" sz="2600" b="1" kern="1200" dirty="0" smtClean="0">
              <a:cs typeface="Kalimati" panose="00000400000000000000" pitchFamily="2"/>
            </a:rPr>
            <a:t>भौतिक सम्पत्ति</a:t>
          </a:r>
          <a:endParaRPr lang="en-US" sz="2600" b="1" kern="1200" dirty="0">
            <a:cs typeface="Kalimati" panose="00000400000000000000" pitchFamily="2"/>
          </a:endParaRPr>
        </a:p>
      </dsp:txBody>
      <dsp:txXfrm>
        <a:off x="1547408" y="3843790"/>
        <a:ext cx="1936335" cy="1212695"/>
      </dsp:txXfrm>
    </dsp:sp>
    <dsp:sp modelId="{C1B76585-A5F8-417D-B75D-EEA680B92324}">
      <dsp:nvSpPr>
        <dsp:cNvPr id="0" name=""/>
        <dsp:cNvSpPr/>
      </dsp:nvSpPr>
      <dsp:spPr>
        <a:xfrm>
          <a:off x="1632020" y="572626"/>
          <a:ext cx="4286870" cy="4286870"/>
        </a:xfrm>
        <a:custGeom>
          <a:avLst/>
          <a:gdLst/>
          <a:ahLst/>
          <a:cxnLst/>
          <a:rect l="0" t="0" r="0" b="0"/>
          <a:pathLst>
            <a:path>
              <a:moveTo>
                <a:pt x="183478" y="3011124"/>
              </a:moveTo>
              <a:arcTo wR="2143435" hR="2143435" stAng="9367239" swAng="1067877"/>
            </a:path>
          </a:pathLst>
        </a:custGeom>
        <a:noFill/>
        <a:ln w="6350" cap="flat" cmpd="sng" algn="ctr">
          <a:solidFill>
            <a:schemeClr val="accent6">
              <a:shade val="90000"/>
              <a:hueOff val="284902"/>
              <a:satOff val="-11380"/>
              <a:lumOff val="2639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82AB2-3215-4EF8-82CA-26883E40E6E4}">
      <dsp:nvSpPr>
        <dsp:cNvPr id="0" name=""/>
        <dsp:cNvSpPr/>
      </dsp:nvSpPr>
      <dsp:spPr>
        <a:xfrm>
          <a:off x="703156" y="1381752"/>
          <a:ext cx="2067543" cy="134390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altLang="en-US" sz="2600" b="1" kern="1200" dirty="0" smtClean="0">
              <a:cs typeface="Kalimati" panose="00000400000000000000" pitchFamily="2"/>
            </a:rPr>
            <a:t>वित्तीय सम्पत्ति</a:t>
          </a:r>
          <a:endParaRPr lang="en-US" sz="2600" b="1" kern="1200" dirty="0">
            <a:cs typeface="Kalimati" panose="00000400000000000000" pitchFamily="2"/>
          </a:endParaRPr>
        </a:p>
      </dsp:txBody>
      <dsp:txXfrm>
        <a:off x="768760" y="1447356"/>
        <a:ext cx="1936335" cy="1212695"/>
      </dsp:txXfrm>
    </dsp:sp>
    <dsp:sp modelId="{E4B3732C-AEB5-4831-9F3D-4B768F678611}">
      <dsp:nvSpPr>
        <dsp:cNvPr id="0" name=""/>
        <dsp:cNvSpPr/>
      </dsp:nvSpPr>
      <dsp:spPr>
        <a:xfrm>
          <a:off x="1632020" y="572626"/>
          <a:ext cx="4286870" cy="4286870"/>
        </a:xfrm>
        <a:custGeom>
          <a:avLst/>
          <a:gdLst/>
          <a:ahLst/>
          <a:cxnLst/>
          <a:rect l="0" t="0" r="0" b="0"/>
          <a:pathLst>
            <a:path>
              <a:moveTo>
                <a:pt x="575905" y="681530"/>
              </a:moveTo>
              <a:arcTo wR="2143435" hR="2143435" stAng="13380187" swAng="819474"/>
            </a:path>
          </a:pathLst>
        </a:custGeom>
        <a:noFill/>
        <a:ln w="6350" cap="flat" cmpd="sng" algn="ctr">
          <a:solidFill>
            <a:schemeClr val="accent6">
              <a:shade val="90000"/>
              <a:hueOff val="379870"/>
              <a:satOff val="-15173"/>
              <a:lumOff val="3519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8A20E-44B5-47FF-8809-57FB08F87C64}">
      <dsp:nvSpPr>
        <dsp:cNvPr id="0" name=""/>
        <dsp:cNvSpPr/>
      </dsp:nvSpPr>
      <dsp:spPr>
        <a:xfrm>
          <a:off x="3413116" y="1755163"/>
          <a:ext cx="2230888" cy="1929808"/>
        </a:xfrm>
        <a:prstGeom prst="hexagon">
          <a:avLst>
            <a:gd name="adj" fmla="val 28570"/>
            <a:gd name="vf" fmla="val 115470"/>
          </a:avLst>
        </a:prstGeom>
        <a:solidFill>
          <a:srgbClr val="7030A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3600" kern="1200" dirty="0" smtClean="0">
              <a:cs typeface="Kalimati" panose="00000400000000000000" pitchFamily="2"/>
            </a:rPr>
            <a:t>सञ्चार</a:t>
          </a:r>
          <a:endParaRPr lang="en-US" sz="3600" kern="1200" dirty="0">
            <a:cs typeface="Kalimati" panose="00000400000000000000" pitchFamily="2"/>
          </a:endParaRPr>
        </a:p>
      </dsp:txBody>
      <dsp:txXfrm>
        <a:off x="3782805" y="2074959"/>
        <a:ext cx="1491510" cy="1290216"/>
      </dsp:txXfrm>
    </dsp:sp>
    <dsp:sp modelId="{0964E4E1-96F6-4ABF-8998-A1BA4612AC7B}">
      <dsp:nvSpPr>
        <dsp:cNvPr id="0" name=""/>
        <dsp:cNvSpPr/>
      </dsp:nvSpPr>
      <dsp:spPr>
        <a:xfrm>
          <a:off x="4810081" y="831879"/>
          <a:ext cx="841707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26482-7BC3-4923-A1FD-DBF3E27F80D2}">
      <dsp:nvSpPr>
        <dsp:cNvPr id="0" name=""/>
        <dsp:cNvSpPr/>
      </dsp:nvSpPr>
      <dsp:spPr>
        <a:xfrm>
          <a:off x="3618613" y="0"/>
          <a:ext cx="1828197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सूचना</a:t>
          </a:r>
          <a:endParaRPr lang="en-US" sz="2400" kern="1200" dirty="0">
            <a:cs typeface="Kalimati" panose="00000400000000000000" pitchFamily="2"/>
          </a:endParaRPr>
        </a:p>
      </dsp:txBody>
      <dsp:txXfrm>
        <a:off x="3921584" y="262106"/>
        <a:ext cx="1222255" cy="1057393"/>
      </dsp:txXfrm>
    </dsp:sp>
    <dsp:sp modelId="{21521E0A-D5AA-4221-B3FB-D25992DEB6C3}">
      <dsp:nvSpPr>
        <dsp:cNvPr id="0" name=""/>
        <dsp:cNvSpPr/>
      </dsp:nvSpPr>
      <dsp:spPr>
        <a:xfrm>
          <a:off x="5792419" y="2187697"/>
          <a:ext cx="841707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98FCE-479D-42E1-BF22-536B423245AF}">
      <dsp:nvSpPr>
        <dsp:cNvPr id="0" name=""/>
        <dsp:cNvSpPr/>
      </dsp:nvSpPr>
      <dsp:spPr>
        <a:xfrm>
          <a:off x="5295282" y="972793"/>
          <a:ext cx="1828197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शिक्षा</a:t>
          </a:r>
          <a:endParaRPr lang="en-US" sz="2400" kern="1200" dirty="0">
            <a:cs typeface="Kalimati" panose="00000400000000000000" pitchFamily="2"/>
          </a:endParaRPr>
        </a:p>
      </dsp:txBody>
      <dsp:txXfrm>
        <a:off x="5598253" y="1234899"/>
        <a:ext cx="1222255" cy="1057393"/>
      </dsp:txXfrm>
    </dsp:sp>
    <dsp:sp modelId="{0E4CA3E6-E0A5-42E1-A95D-981F7220897B}">
      <dsp:nvSpPr>
        <dsp:cNvPr id="0" name=""/>
        <dsp:cNvSpPr/>
      </dsp:nvSpPr>
      <dsp:spPr>
        <a:xfrm>
          <a:off x="5110023" y="3718160"/>
          <a:ext cx="841707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D8968-8E2C-46A9-91A5-845034332563}">
      <dsp:nvSpPr>
        <dsp:cNvPr id="0" name=""/>
        <dsp:cNvSpPr/>
      </dsp:nvSpPr>
      <dsp:spPr>
        <a:xfrm>
          <a:off x="5295282" y="2885192"/>
          <a:ext cx="1828197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प्रविधि</a:t>
          </a:r>
          <a:endParaRPr lang="en-US" sz="2400" kern="1200" dirty="0">
            <a:cs typeface="Kalimati" panose="00000400000000000000" pitchFamily="2"/>
          </a:endParaRPr>
        </a:p>
      </dsp:txBody>
      <dsp:txXfrm>
        <a:off x="5598253" y="3147298"/>
        <a:ext cx="1222255" cy="1057393"/>
      </dsp:txXfrm>
    </dsp:sp>
    <dsp:sp modelId="{77D81365-23A2-4DCD-9DF7-BAE84AFF41D0}">
      <dsp:nvSpPr>
        <dsp:cNvPr id="0" name=""/>
        <dsp:cNvSpPr/>
      </dsp:nvSpPr>
      <dsp:spPr>
        <a:xfrm>
          <a:off x="3417267" y="3877027"/>
          <a:ext cx="841707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3C127-430D-4DCB-BEA5-0D9D7CF95BD9}">
      <dsp:nvSpPr>
        <dsp:cNvPr id="0" name=""/>
        <dsp:cNvSpPr/>
      </dsp:nvSpPr>
      <dsp:spPr>
        <a:xfrm>
          <a:off x="3618613" y="3859073"/>
          <a:ext cx="1828197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दृष्टिकोण</a:t>
          </a:r>
          <a:endParaRPr lang="en-US" sz="2400" kern="1200" dirty="0">
            <a:cs typeface="Kalimati" panose="00000400000000000000" pitchFamily="2"/>
          </a:endParaRPr>
        </a:p>
      </dsp:txBody>
      <dsp:txXfrm>
        <a:off x="3921584" y="4121179"/>
        <a:ext cx="1222255" cy="1057393"/>
      </dsp:txXfrm>
    </dsp:sp>
    <dsp:sp modelId="{953310BD-1D81-4E21-9D80-BF061C5ADED9}">
      <dsp:nvSpPr>
        <dsp:cNvPr id="0" name=""/>
        <dsp:cNvSpPr/>
      </dsp:nvSpPr>
      <dsp:spPr>
        <a:xfrm>
          <a:off x="1934160" y="2886280"/>
          <a:ext cx="1828197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सम्प्रेसण</a:t>
          </a:r>
          <a:endParaRPr lang="en-US" sz="2400" kern="1200" dirty="0">
            <a:cs typeface="Kalimati" panose="00000400000000000000" pitchFamily="2"/>
          </a:endParaRPr>
        </a:p>
      </dsp:txBody>
      <dsp:txXfrm>
        <a:off x="2237131" y="3148386"/>
        <a:ext cx="1222255" cy="1057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8A20E-44B5-47FF-8809-57FB08F87C64}">
      <dsp:nvSpPr>
        <dsp:cNvPr id="0" name=""/>
        <dsp:cNvSpPr/>
      </dsp:nvSpPr>
      <dsp:spPr>
        <a:xfrm>
          <a:off x="3297372" y="1755163"/>
          <a:ext cx="2231149" cy="192980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3600" kern="1200" dirty="0" smtClean="0">
              <a:cs typeface="Kalimati" panose="00000400000000000000" pitchFamily="2"/>
            </a:rPr>
            <a:t>सञ्चार</a:t>
          </a:r>
          <a:r>
            <a:rPr lang="en-US" sz="3600" kern="1200" dirty="0" smtClean="0">
              <a:cs typeface="Kalimati" panose="00000400000000000000" pitchFamily="2"/>
            </a:rPr>
            <a:t> </a:t>
          </a:r>
          <a:r>
            <a:rPr lang="ne-NP" sz="3600" kern="1200" dirty="0" smtClean="0">
              <a:cs typeface="Kalimati" panose="00000400000000000000" pitchFamily="2"/>
            </a:rPr>
            <a:t>माध्यम</a:t>
          </a:r>
          <a:endParaRPr lang="en-US" sz="3600" kern="1200" dirty="0">
            <a:cs typeface="Kalimati" panose="00000400000000000000" pitchFamily="2"/>
          </a:endParaRPr>
        </a:p>
      </dsp:txBody>
      <dsp:txXfrm>
        <a:off x="3667083" y="2074941"/>
        <a:ext cx="1491727" cy="1290252"/>
      </dsp:txXfrm>
    </dsp:sp>
    <dsp:sp modelId="{0964E4E1-96F6-4ABF-8998-A1BA4612AC7B}">
      <dsp:nvSpPr>
        <dsp:cNvPr id="0" name=""/>
        <dsp:cNvSpPr/>
      </dsp:nvSpPr>
      <dsp:spPr>
        <a:xfrm>
          <a:off x="4694391" y="831879"/>
          <a:ext cx="841922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26482-7BC3-4923-A1FD-DBF3E27F80D2}">
      <dsp:nvSpPr>
        <dsp:cNvPr id="0" name=""/>
        <dsp:cNvSpPr/>
      </dsp:nvSpPr>
      <dsp:spPr>
        <a:xfrm>
          <a:off x="3502936" y="0"/>
          <a:ext cx="1828184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छापा</a:t>
          </a:r>
          <a:r>
            <a:rPr lang="en-US" sz="2400" kern="1200" dirty="0" smtClean="0">
              <a:cs typeface="Kalimati" panose="00000400000000000000" pitchFamily="2"/>
            </a:rPr>
            <a:t> </a:t>
          </a:r>
          <a:r>
            <a:rPr lang="ne-NP" sz="2400" kern="1200" dirty="0" smtClean="0">
              <a:cs typeface="Kalimati" panose="00000400000000000000" pitchFamily="2"/>
            </a:rPr>
            <a:t>माध्यम</a:t>
          </a:r>
          <a:endParaRPr lang="en-US" sz="2400" kern="1200" dirty="0">
            <a:cs typeface="Kalimati" panose="00000400000000000000" pitchFamily="2"/>
          </a:endParaRPr>
        </a:p>
      </dsp:txBody>
      <dsp:txXfrm>
        <a:off x="3805906" y="262107"/>
        <a:ext cx="1222244" cy="1057391"/>
      </dsp:txXfrm>
    </dsp:sp>
    <dsp:sp modelId="{21521E0A-D5AA-4221-B3FB-D25992DEB6C3}">
      <dsp:nvSpPr>
        <dsp:cNvPr id="0" name=""/>
        <dsp:cNvSpPr/>
      </dsp:nvSpPr>
      <dsp:spPr>
        <a:xfrm>
          <a:off x="5676943" y="2187697"/>
          <a:ext cx="841922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98FCE-479D-42E1-BF22-536B423245AF}">
      <dsp:nvSpPr>
        <dsp:cNvPr id="0" name=""/>
        <dsp:cNvSpPr/>
      </dsp:nvSpPr>
      <dsp:spPr>
        <a:xfrm>
          <a:off x="5179730" y="972793"/>
          <a:ext cx="1828184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ध्वनी माध्यम</a:t>
          </a:r>
          <a:endParaRPr lang="en-US" sz="2400" kern="1200" dirty="0">
            <a:cs typeface="Kalimati" panose="00000400000000000000" pitchFamily="2"/>
          </a:endParaRPr>
        </a:p>
      </dsp:txBody>
      <dsp:txXfrm>
        <a:off x="5482700" y="1234900"/>
        <a:ext cx="1222244" cy="1057391"/>
      </dsp:txXfrm>
    </dsp:sp>
    <dsp:sp modelId="{0E4CA3E6-E0A5-42E1-A95D-981F7220897B}">
      <dsp:nvSpPr>
        <dsp:cNvPr id="0" name=""/>
        <dsp:cNvSpPr/>
      </dsp:nvSpPr>
      <dsp:spPr>
        <a:xfrm>
          <a:off x="4994203" y="3718160"/>
          <a:ext cx="841922" cy="72524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D8968-8E2C-46A9-91A5-845034332563}">
      <dsp:nvSpPr>
        <dsp:cNvPr id="0" name=""/>
        <dsp:cNvSpPr/>
      </dsp:nvSpPr>
      <dsp:spPr>
        <a:xfrm>
          <a:off x="5179730" y="2885192"/>
          <a:ext cx="1828184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वृत्तचित्र</a:t>
          </a:r>
          <a:endParaRPr lang="en-US" sz="2400" kern="1200" dirty="0">
            <a:cs typeface="Kalimati" panose="00000400000000000000" pitchFamily="2"/>
          </a:endParaRPr>
        </a:p>
      </dsp:txBody>
      <dsp:txXfrm>
        <a:off x="5482700" y="3147299"/>
        <a:ext cx="1222244" cy="1057391"/>
      </dsp:txXfrm>
    </dsp:sp>
    <dsp:sp modelId="{93D3C127-430D-4DCB-BEA5-0D9D7CF95BD9}">
      <dsp:nvSpPr>
        <dsp:cNvPr id="0" name=""/>
        <dsp:cNvSpPr/>
      </dsp:nvSpPr>
      <dsp:spPr>
        <a:xfrm>
          <a:off x="3502936" y="3859073"/>
          <a:ext cx="1828184" cy="1581605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सामाजिक सञ्जाल</a:t>
          </a:r>
          <a:endParaRPr lang="en-US" sz="2400" kern="1200" dirty="0">
            <a:cs typeface="Kalimati" panose="00000400000000000000" pitchFamily="2"/>
          </a:endParaRPr>
        </a:p>
      </dsp:txBody>
      <dsp:txXfrm>
        <a:off x="3805906" y="4121180"/>
        <a:ext cx="1222244" cy="10573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5067-8DD5-4BF0-BF3E-2DDDB34898D6}">
      <dsp:nvSpPr>
        <dsp:cNvPr id="0" name=""/>
        <dsp:cNvSpPr/>
      </dsp:nvSpPr>
      <dsp:spPr>
        <a:xfrm rot="2766758">
          <a:off x="3206298" y="3911811"/>
          <a:ext cx="1191819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1191819" y="15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3BB5A-F5A1-4D9F-B3BF-BCE92364604B}">
      <dsp:nvSpPr>
        <dsp:cNvPr id="0" name=""/>
        <dsp:cNvSpPr/>
      </dsp:nvSpPr>
      <dsp:spPr>
        <a:xfrm rot="1345210">
          <a:off x="3308569" y="3654003"/>
          <a:ext cx="2729396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2729396" y="15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A2297-0C07-4DD7-BB4E-3BFD79A479C7}">
      <dsp:nvSpPr>
        <dsp:cNvPr id="0" name=""/>
        <dsp:cNvSpPr/>
      </dsp:nvSpPr>
      <dsp:spPr>
        <a:xfrm rot="51157">
          <a:off x="3411545" y="2921374"/>
          <a:ext cx="3229010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3229010" y="15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32429-CC1D-40EE-9087-AEFEFDA29AE7}">
      <dsp:nvSpPr>
        <dsp:cNvPr id="0" name=""/>
        <dsp:cNvSpPr/>
      </dsp:nvSpPr>
      <dsp:spPr>
        <a:xfrm rot="20405407">
          <a:off x="3326367" y="2187115"/>
          <a:ext cx="2856152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2856152" y="15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68B98-BC0B-484C-B46E-D1AB97E28F81}">
      <dsp:nvSpPr>
        <dsp:cNvPr id="0" name=""/>
        <dsp:cNvSpPr/>
      </dsp:nvSpPr>
      <dsp:spPr>
        <a:xfrm rot="18224506">
          <a:off x="2963608" y="1825276"/>
          <a:ext cx="1129005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1129005" y="15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76A0A-B7E6-4760-8779-6DF92D210972}">
      <dsp:nvSpPr>
        <dsp:cNvPr id="0" name=""/>
        <dsp:cNvSpPr/>
      </dsp:nvSpPr>
      <dsp:spPr>
        <a:xfrm>
          <a:off x="1969579" y="2055221"/>
          <a:ext cx="1696640" cy="169664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E5D8E-122D-4D31-B8B3-31B751D382AA}">
      <dsp:nvSpPr>
        <dsp:cNvPr id="0" name=""/>
        <dsp:cNvSpPr/>
      </dsp:nvSpPr>
      <dsp:spPr>
        <a:xfrm>
          <a:off x="3278819" y="-117974"/>
          <a:ext cx="2062802" cy="1574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११७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टेलिभिजन</a:t>
          </a:r>
          <a:endParaRPr lang="en-US" sz="2300" kern="1200" dirty="0">
            <a:cs typeface="Kalimati" panose="00000400000000000000" pitchFamily="2"/>
          </a:endParaRPr>
        </a:p>
      </dsp:txBody>
      <dsp:txXfrm>
        <a:off x="3580909" y="112652"/>
        <a:ext cx="1458622" cy="1113559"/>
      </dsp:txXfrm>
    </dsp:sp>
    <dsp:sp modelId="{A65D871E-87C8-4A97-985D-40B8EEBFAFA5}">
      <dsp:nvSpPr>
        <dsp:cNvPr id="0" name=""/>
        <dsp:cNvSpPr/>
      </dsp:nvSpPr>
      <dsp:spPr>
        <a:xfrm>
          <a:off x="5964137" y="560591"/>
          <a:ext cx="2297183" cy="1574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३४६३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छापा माध्यम</a:t>
          </a:r>
          <a:endParaRPr lang="en-US" sz="2300" kern="1200" dirty="0">
            <a:cs typeface="Kalimati" panose="00000400000000000000" pitchFamily="2"/>
          </a:endParaRPr>
        </a:p>
      </dsp:txBody>
      <dsp:txXfrm>
        <a:off x="6300552" y="791217"/>
        <a:ext cx="1624353" cy="1113559"/>
      </dsp:txXfrm>
    </dsp:sp>
    <dsp:sp modelId="{22BF16F7-6B2C-40CE-A639-7920750752B5}">
      <dsp:nvSpPr>
        <dsp:cNvPr id="0" name=""/>
        <dsp:cNvSpPr/>
      </dsp:nvSpPr>
      <dsp:spPr>
        <a:xfrm>
          <a:off x="6640220" y="2187252"/>
          <a:ext cx="1912639" cy="1574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७३७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रेडियो </a:t>
          </a:r>
          <a:endParaRPr lang="en-US" sz="2300" kern="1200" dirty="0">
            <a:cs typeface="Kalimati" panose="00000400000000000000" pitchFamily="2"/>
          </a:endParaRPr>
        </a:p>
      </dsp:txBody>
      <dsp:txXfrm>
        <a:off x="6920319" y="2417878"/>
        <a:ext cx="1352441" cy="1113559"/>
      </dsp:txXfrm>
    </dsp:sp>
    <dsp:sp modelId="{9E86C82D-0E91-4B28-B404-706D39A018C9}">
      <dsp:nvSpPr>
        <dsp:cNvPr id="0" name=""/>
        <dsp:cNvSpPr/>
      </dsp:nvSpPr>
      <dsp:spPr>
        <a:xfrm>
          <a:off x="5841484" y="3746329"/>
          <a:ext cx="1855225" cy="15748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२३००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300" kern="1200" dirty="0" smtClean="0">
              <a:cs typeface="Kalimati" panose="00000400000000000000" pitchFamily="2"/>
            </a:rPr>
            <a:t>अनलाइन</a:t>
          </a:r>
          <a:endParaRPr lang="en-US" sz="2300" kern="1200" dirty="0">
            <a:cs typeface="Kalimati" panose="00000400000000000000" pitchFamily="2"/>
          </a:endParaRPr>
        </a:p>
      </dsp:txBody>
      <dsp:txXfrm>
        <a:off x="6113175" y="3976955"/>
        <a:ext cx="1311843" cy="1113559"/>
      </dsp:txXfrm>
    </dsp:sp>
    <dsp:sp modelId="{1FBDB36C-ADDA-47D6-988E-9BE5F4BA2196}">
      <dsp:nvSpPr>
        <dsp:cNvPr id="0" name=""/>
        <dsp:cNvSpPr/>
      </dsp:nvSpPr>
      <dsp:spPr>
        <a:xfrm>
          <a:off x="3928782" y="4095430"/>
          <a:ext cx="1868164" cy="1868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1600" kern="1200" dirty="0" smtClean="0">
              <a:cs typeface="Kalimati" panose="00000400000000000000" pitchFamily="2"/>
            </a:rPr>
            <a:t>सामाजिक सञ्जाल प्रयोगकर्ता ६५</a:t>
          </a:r>
          <a:r>
            <a:rPr lang="en-US" sz="1600" kern="1200" dirty="0" smtClean="0">
              <a:cs typeface="Kalimati" panose="00000400000000000000" pitchFamily="2"/>
            </a:rPr>
            <a:t>-</a:t>
          </a:r>
          <a:r>
            <a:rPr lang="ne-NP" sz="1600" kern="1200" dirty="0" smtClean="0">
              <a:cs typeface="Kalimati" panose="00000400000000000000" pitchFamily="2"/>
            </a:rPr>
            <a:t>७५ प्रतिशत </a:t>
          </a:r>
          <a:endParaRPr lang="en-US" sz="1600" kern="1200" dirty="0">
            <a:cs typeface="Kalimati" panose="00000400000000000000" pitchFamily="2"/>
          </a:endParaRPr>
        </a:p>
      </dsp:txBody>
      <dsp:txXfrm>
        <a:off x="4202368" y="4369016"/>
        <a:ext cx="1320992" cy="13209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9D5DB-D1F4-4C9F-BB41-06CB1DFF5890}">
      <dsp:nvSpPr>
        <dsp:cNvPr id="0" name=""/>
        <dsp:cNvSpPr/>
      </dsp:nvSpPr>
      <dsp:spPr>
        <a:xfrm>
          <a:off x="0" y="2257332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सञ्चारमाध्यम</a:t>
          </a:r>
          <a:endParaRPr lang="en-US" sz="2400" kern="1200" dirty="0">
            <a:cs typeface="Kalimati" panose="00000400000000000000" pitchFamily="2"/>
          </a:endParaRPr>
        </a:p>
      </dsp:txBody>
      <dsp:txXfrm>
        <a:off x="39553" y="2296885"/>
        <a:ext cx="2621752" cy="1271323"/>
      </dsp:txXfrm>
    </dsp:sp>
    <dsp:sp modelId="{E35FB7E0-C6D8-4049-8E7E-4F0F6AEC406B}">
      <dsp:nvSpPr>
        <dsp:cNvPr id="0" name=""/>
        <dsp:cNvSpPr/>
      </dsp:nvSpPr>
      <dsp:spPr>
        <a:xfrm rot="18396576">
          <a:off x="2332951" y="2177819"/>
          <a:ext cx="1822947" cy="46142"/>
        </a:xfrm>
        <a:custGeom>
          <a:avLst/>
          <a:gdLst/>
          <a:ahLst/>
          <a:cxnLst/>
          <a:rect l="0" t="0" r="0" b="0"/>
          <a:pathLst>
            <a:path>
              <a:moveTo>
                <a:pt x="0" y="23071"/>
              </a:moveTo>
              <a:lnTo>
                <a:pt x="1822947" y="230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Kalimati" panose="00000400000000000000" pitchFamily="2"/>
          </a:endParaRPr>
        </a:p>
      </dsp:txBody>
      <dsp:txXfrm>
        <a:off x="3198851" y="2155317"/>
        <a:ext cx="91147" cy="91147"/>
      </dsp:txXfrm>
    </dsp:sp>
    <dsp:sp modelId="{A3BED692-F866-4D5F-90E5-8D4FB0C45F5B}">
      <dsp:nvSpPr>
        <dsp:cNvPr id="0" name=""/>
        <dsp:cNvSpPr/>
      </dsp:nvSpPr>
      <dsp:spPr>
        <a:xfrm>
          <a:off x="3787990" y="794020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विपद् पहिले</a:t>
          </a:r>
          <a:endParaRPr lang="en-US" sz="2400" kern="1200" dirty="0">
            <a:cs typeface="Kalimati" panose="00000400000000000000" pitchFamily="2"/>
          </a:endParaRPr>
        </a:p>
      </dsp:txBody>
      <dsp:txXfrm>
        <a:off x="3827543" y="833573"/>
        <a:ext cx="2621752" cy="1271323"/>
      </dsp:txXfrm>
    </dsp:sp>
    <dsp:sp modelId="{09031D0E-2912-4A1B-A489-E8ECDA3A3A28}">
      <dsp:nvSpPr>
        <dsp:cNvPr id="0" name=""/>
        <dsp:cNvSpPr/>
      </dsp:nvSpPr>
      <dsp:spPr>
        <a:xfrm rot="19457599">
          <a:off x="6363797" y="1057915"/>
          <a:ext cx="1330447" cy="46142"/>
        </a:xfrm>
        <a:custGeom>
          <a:avLst/>
          <a:gdLst/>
          <a:ahLst/>
          <a:cxnLst/>
          <a:rect l="0" t="0" r="0" b="0"/>
          <a:pathLst>
            <a:path>
              <a:moveTo>
                <a:pt x="0" y="23071"/>
              </a:moveTo>
              <a:lnTo>
                <a:pt x="1330447" y="230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Kalimati" panose="00000400000000000000" pitchFamily="2"/>
          </a:endParaRPr>
        </a:p>
      </dsp:txBody>
      <dsp:txXfrm>
        <a:off x="6995760" y="1047725"/>
        <a:ext cx="66522" cy="66522"/>
      </dsp:txXfrm>
    </dsp:sp>
    <dsp:sp modelId="{64F30C3B-DF3A-47D3-8815-26F6D5B48AD9}">
      <dsp:nvSpPr>
        <dsp:cNvPr id="0" name=""/>
        <dsp:cNvSpPr/>
      </dsp:nvSpPr>
      <dsp:spPr>
        <a:xfrm>
          <a:off x="7569193" y="17523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विपद् जोखिम न्यूनीकरण</a:t>
          </a:r>
          <a:endParaRPr lang="en-US" sz="2400" kern="1200" dirty="0">
            <a:cs typeface="Kalimati" panose="00000400000000000000" pitchFamily="2"/>
          </a:endParaRPr>
        </a:p>
      </dsp:txBody>
      <dsp:txXfrm>
        <a:off x="7608746" y="57076"/>
        <a:ext cx="2621752" cy="1271323"/>
      </dsp:txXfrm>
    </dsp:sp>
    <dsp:sp modelId="{481C33DA-CF1C-42F2-8AF1-40A5A588DF93}">
      <dsp:nvSpPr>
        <dsp:cNvPr id="0" name=""/>
        <dsp:cNvSpPr/>
      </dsp:nvSpPr>
      <dsp:spPr>
        <a:xfrm rot="2142401">
          <a:off x="6363797" y="1834412"/>
          <a:ext cx="1330447" cy="46142"/>
        </a:xfrm>
        <a:custGeom>
          <a:avLst/>
          <a:gdLst/>
          <a:ahLst/>
          <a:cxnLst/>
          <a:rect l="0" t="0" r="0" b="0"/>
          <a:pathLst>
            <a:path>
              <a:moveTo>
                <a:pt x="0" y="23071"/>
              </a:moveTo>
              <a:lnTo>
                <a:pt x="1330447" y="230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Kalimati" panose="00000400000000000000" pitchFamily="2"/>
          </a:endParaRPr>
        </a:p>
      </dsp:txBody>
      <dsp:txXfrm>
        <a:off x="6995760" y="1824222"/>
        <a:ext cx="66522" cy="66522"/>
      </dsp:txXfrm>
    </dsp:sp>
    <dsp:sp modelId="{C57F2FC4-6261-4322-90AC-C5141129EBFC}">
      <dsp:nvSpPr>
        <dsp:cNvPr id="0" name=""/>
        <dsp:cNvSpPr/>
      </dsp:nvSpPr>
      <dsp:spPr>
        <a:xfrm>
          <a:off x="7569193" y="1570517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आपत्कालीन पूर्वतयारी</a:t>
          </a:r>
          <a:endParaRPr lang="en-US" sz="2400" kern="1200" dirty="0">
            <a:cs typeface="Kalimati" panose="00000400000000000000" pitchFamily="2"/>
          </a:endParaRPr>
        </a:p>
      </dsp:txBody>
      <dsp:txXfrm>
        <a:off x="7608746" y="1610070"/>
        <a:ext cx="2621752" cy="1271323"/>
      </dsp:txXfrm>
    </dsp:sp>
    <dsp:sp modelId="{165F4D87-AEF8-464B-89BE-B99D1B449437}">
      <dsp:nvSpPr>
        <dsp:cNvPr id="0" name=""/>
        <dsp:cNvSpPr/>
      </dsp:nvSpPr>
      <dsp:spPr>
        <a:xfrm rot="282953">
          <a:off x="2699012" y="2954316"/>
          <a:ext cx="1090824" cy="46142"/>
        </a:xfrm>
        <a:custGeom>
          <a:avLst/>
          <a:gdLst/>
          <a:ahLst/>
          <a:cxnLst/>
          <a:rect l="0" t="0" r="0" b="0"/>
          <a:pathLst>
            <a:path>
              <a:moveTo>
                <a:pt x="0" y="23071"/>
              </a:moveTo>
              <a:lnTo>
                <a:pt x="1090824" y="230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Kalimati" panose="00000400000000000000" pitchFamily="2"/>
          </a:endParaRPr>
        </a:p>
      </dsp:txBody>
      <dsp:txXfrm>
        <a:off x="3217154" y="2950117"/>
        <a:ext cx="54541" cy="54541"/>
      </dsp:txXfrm>
    </dsp:sp>
    <dsp:sp modelId="{528C220D-384E-41C9-8669-1E104F1A5332}">
      <dsp:nvSpPr>
        <dsp:cNvPr id="0" name=""/>
        <dsp:cNvSpPr/>
      </dsp:nvSpPr>
      <dsp:spPr>
        <a:xfrm>
          <a:off x="3787990" y="2347014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विपद्को समयमा</a:t>
          </a:r>
          <a:endParaRPr lang="en-US" sz="2400" kern="1200" dirty="0">
            <a:cs typeface="Kalimati" panose="00000400000000000000" pitchFamily="2"/>
          </a:endParaRPr>
        </a:p>
      </dsp:txBody>
      <dsp:txXfrm>
        <a:off x="3827543" y="2386567"/>
        <a:ext cx="2621752" cy="1271323"/>
      </dsp:txXfrm>
    </dsp:sp>
    <dsp:sp modelId="{D88C1D02-385D-4F8B-8AAE-8520B8FE4B52}">
      <dsp:nvSpPr>
        <dsp:cNvPr id="0" name=""/>
        <dsp:cNvSpPr/>
      </dsp:nvSpPr>
      <dsp:spPr>
        <a:xfrm rot="3390192">
          <a:off x="2259508" y="3730813"/>
          <a:ext cx="1969832" cy="46142"/>
        </a:xfrm>
        <a:custGeom>
          <a:avLst/>
          <a:gdLst/>
          <a:ahLst/>
          <a:cxnLst/>
          <a:rect l="0" t="0" r="0" b="0"/>
          <a:pathLst>
            <a:path>
              <a:moveTo>
                <a:pt x="0" y="23071"/>
              </a:moveTo>
              <a:lnTo>
                <a:pt x="1969832" y="230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Kalimati" panose="00000400000000000000" pitchFamily="2"/>
          </a:endParaRPr>
        </a:p>
      </dsp:txBody>
      <dsp:txXfrm>
        <a:off x="3195178" y="3704639"/>
        <a:ext cx="98491" cy="98491"/>
      </dsp:txXfrm>
    </dsp:sp>
    <dsp:sp modelId="{57CFE8C7-59DE-43DF-8B3C-2577545FB193}">
      <dsp:nvSpPr>
        <dsp:cNvPr id="0" name=""/>
        <dsp:cNvSpPr/>
      </dsp:nvSpPr>
      <dsp:spPr>
        <a:xfrm>
          <a:off x="3787990" y="3900008"/>
          <a:ext cx="2700858" cy="1350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2400" kern="1200" dirty="0" smtClean="0">
              <a:cs typeface="Kalimati" panose="00000400000000000000" pitchFamily="2"/>
            </a:rPr>
            <a:t>विपद्पछि</a:t>
          </a:r>
          <a:endParaRPr lang="en-US" sz="2400" kern="1200" dirty="0">
            <a:cs typeface="Kalimati" panose="00000400000000000000" pitchFamily="2"/>
          </a:endParaRPr>
        </a:p>
      </dsp:txBody>
      <dsp:txXfrm>
        <a:off x="3827543" y="3939561"/>
        <a:ext cx="2621752" cy="1271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E7F240-D544-452C-BA65-6321D5444FA8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71F32D-1198-4671-BEC5-C4EACA6EB3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858E36-5C17-444D-AA40-720E74B43A42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498475" y="4135438"/>
            <a:ext cx="11693525" cy="452437"/>
          </a:xfrm>
          <a:prstGeom prst="roundRect">
            <a:avLst>
              <a:gd name="adj" fmla="val 0"/>
            </a:avLst>
          </a:prstGeom>
          <a:solidFill>
            <a:srgbClr val="66FF99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SG" smtClean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0"/>
            <a:ext cx="11693525" cy="4135438"/>
          </a:xfrm>
        </p:spPr>
        <p:txBody>
          <a:bodyPr/>
          <a:lstStyle>
            <a:lvl1pPr algn="ctr">
              <a:defRPr sz="6000">
                <a:cs typeface="Kalimati" panose="00000400000000000000" pitchFamily="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1511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3A6655-B431-42A0-B2A1-D71E32CBEA10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43D8EAF-B6E3-4BE1-B82D-253AE778F2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55440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C2D48F-7C2A-471A-AD1A-36E121CEBE0C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E1FFBBB-C4EB-48BF-A776-B75A19638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88352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49" y="133350"/>
            <a:ext cx="9734551" cy="685800"/>
          </a:xfrm>
          <a:noFill/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Kalimati" panose="00000400000000000000" pitchFamily="2"/>
              </a:defRPr>
            </a:lvl1pPr>
            <a:lvl2pPr>
              <a:defRPr>
                <a:cs typeface="Kalimati" panose="00000400000000000000" pitchFamily="2"/>
              </a:defRPr>
            </a:lvl2pPr>
            <a:lvl3pPr>
              <a:defRPr>
                <a:cs typeface="Kalimati" panose="00000400000000000000" pitchFamily="2"/>
              </a:defRPr>
            </a:lvl3pPr>
            <a:lvl4pPr>
              <a:defRPr>
                <a:cs typeface="Kalimati" panose="00000400000000000000" pitchFamily="2"/>
              </a:defRPr>
            </a:lvl4pPr>
            <a:lvl5pPr>
              <a:defRPr>
                <a:cs typeface="Kalimati" panose="00000400000000000000" pitchFamily="2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15F2D74-9161-4905-85D3-738AFFD9AE73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0D1823E-0C66-41FC-A0A4-48636FD046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70226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16BD0B5-0FAD-4B02-AAAA-89748EBD45A0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A35E3D3-48C2-4E95-8192-0401C9734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41805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21E24C-2AF6-4588-985D-090C9EDBA43E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F485BB-89CC-48A0-844F-B1560B1E2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02920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38200"/>
            <a:ext cx="11696700" cy="852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9D2D00-B149-48B2-96DE-CC50ED23BC36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E426F68-76F7-459E-A212-EBA275AED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31504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E300EF-95F3-4A0C-8FE3-A034A16D236B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B2188B7-F6BD-4BB7-A39F-5DB2358989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70379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3CF04D4-7231-4550-860B-0435234DF1CA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9385C4C-E34F-41AE-80A3-BAB6C5453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95228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806BC30-7998-48C6-936D-01B167D156E5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E0FB124-D0C1-4091-A4F4-ED68814585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55309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E65EEF-DA17-4290-989B-95EB696892EB}" type="datetimeFigureOut">
              <a:rPr lang="en-US"/>
              <a:pPr>
                <a:defRPr/>
              </a:pPr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539D7A7-C124-4341-872D-5D4B764F0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4618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33866" y="210267"/>
            <a:ext cx="9734551" cy="68929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78013"/>
            <a:ext cx="11353800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515938" cy="6858000"/>
          </a:xfrm>
          <a:prstGeom prst="rect">
            <a:avLst/>
          </a:prstGeom>
          <a:solidFill>
            <a:srgbClr val="66FF99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SG" smtClean="0"/>
          </a:p>
        </p:txBody>
      </p:sp>
      <p:sp>
        <p:nvSpPr>
          <p:cNvPr id="11" name="Rectangle 10"/>
          <p:cNvSpPr/>
          <p:nvPr/>
        </p:nvSpPr>
        <p:spPr>
          <a:xfrm>
            <a:off x="0" y="-115889"/>
            <a:ext cx="12192000" cy="134940"/>
          </a:xfrm>
          <a:prstGeom prst="rect">
            <a:avLst/>
          </a:prstGeom>
          <a:solidFill>
            <a:srgbClr val="66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pal's Flag000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6517" y="55963"/>
            <a:ext cx="823583" cy="84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D:\0 ECO-Nepal\1. TAYAR Project Ecotourism-DRR\5. Milestone_Plans\Disaster Risk Sensitive Eco-Tourism Plan\Logo GoN.pn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29" y="119295"/>
            <a:ext cx="905435" cy="78026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</p:sldLayoutIdLst>
  <p:transition spd="slow">
    <p:wipe/>
  </p:transition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Preeti" pitchFamily="2" charset="0"/>
          <a:ea typeface="+mj-ea"/>
          <a:cs typeface="Kalimati" panose="00000400000000000000" pitchFamily="2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Preeti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reeti" pitchFamily="2" charset="0"/>
          <a:ea typeface="+mn-ea"/>
          <a:cs typeface="Kalimati" panose="00000400000000000000" pitchFamily="2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reeti" pitchFamily="2" charset="0"/>
          <a:ea typeface="+mn-ea"/>
          <a:cs typeface="Kalimati" panose="00000400000000000000" pitchFamily="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reeti" pitchFamily="2" charset="0"/>
          <a:ea typeface="+mn-ea"/>
          <a:cs typeface="Kalimati" panose="00000400000000000000" pitchFamily="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reeti" pitchFamily="2" charset="0"/>
          <a:ea typeface="+mn-ea"/>
          <a:cs typeface="Kalimati" panose="00000400000000000000" pitchFamily="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reeti" pitchFamily="2" charset="0"/>
          <a:ea typeface="+mn-ea"/>
          <a:cs typeface="Kalimati" panose="00000400000000000000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10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9.jp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-133350"/>
            <a:ext cx="12192000" cy="7153275"/>
            <a:chOff x="-533400" y="-188875"/>
            <a:chExt cx="9702337" cy="7020551"/>
          </a:xfrm>
        </p:grpSpPr>
        <p:pic>
          <p:nvPicPr>
            <p:cNvPr id="14339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3400" y="723669"/>
              <a:ext cx="9702337" cy="6108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0" name="Picture 2" descr="C:\Users\Ganesh\Desktop\rukum3[1]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3400" y="-188875"/>
              <a:ext cx="9695411" cy="4597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1" name="Picture 3" descr="C:\Users\Ganesh\Desktop\guerrilla-trail4[1]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3400" y="2362199"/>
              <a:ext cx="9677400" cy="2719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2" name="Picture 4" descr="Nepal's Flag000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0975" y="-60792"/>
              <a:ext cx="762000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Rectangle 11"/>
            <p:cNvSpPr>
              <a:spLocks noChangeArrowheads="1"/>
            </p:cNvSpPr>
            <p:nvPr/>
          </p:nvSpPr>
          <p:spPr bwMode="auto">
            <a:xfrm>
              <a:off x="-533400" y="1932500"/>
              <a:ext cx="4555375" cy="1475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49213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Preeti" pitchFamily="2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Preeti" pitchFamily="2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Preeti" pitchFamily="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600" b="1">
                  <a:solidFill>
                    <a:srgbClr val="FF0000"/>
                  </a:solidFill>
                </a:rPr>
                <a:t>gd:sf/</a:t>
              </a: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अहिले प्रवाह भइरहेका सन्देशको अवस्था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97280"/>
            <a:ext cx="10876280" cy="576071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e-NP" b="1" dirty="0" smtClean="0"/>
              <a:t>विपद् जोखिम न्यूनीकरण तथा व्यवस्थापन र जलवायु परिवर्तन अनुकूलनका विषय </a:t>
            </a:r>
            <a:r>
              <a:rPr lang="ne-NP" b="1" dirty="0" smtClean="0"/>
              <a:t>प्राथमिकतामा पर्न सकेका </a:t>
            </a:r>
            <a:r>
              <a:rPr lang="ne-NP" b="1" dirty="0" smtClean="0"/>
              <a:t>छैनन् ।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ne-NP" b="1" dirty="0" smtClean="0">
                <a:solidFill>
                  <a:srgbClr val="002060"/>
                </a:solidFill>
              </a:rPr>
              <a:t>मानसिकता</a:t>
            </a:r>
            <a:r>
              <a:rPr lang="en-US" b="1" dirty="0" smtClean="0">
                <a:solidFill>
                  <a:srgbClr val="002060"/>
                </a:solidFill>
              </a:rPr>
              <a:t>M </a:t>
            </a:r>
            <a:endParaRPr lang="ne-NP" b="1" dirty="0" smtClean="0">
              <a:solidFill>
                <a:srgbClr val="002060"/>
              </a:solidFill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यी विषय गैरसरकारी निकायका मुद्धा हुन् र यिनले डलर खेती गर्दछन् ।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सकारात्मक सन्देश दिएमा पाठक</a:t>
            </a:r>
            <a:r>
              <a:rPr lang="en-US" dirty="0" smtClean="0"/>
              <a:t>,</a:t>
            </a:r>
            <a:r>
              <a:rPr lang="ne-NP" dirty="0" smtClean="0"/>
              <a:t> श्रोता र दर्शकको चाख न्यून हुन्छ र लोकप्रिय भइन्न ।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नकारात्मक टिका टिप्पणीले समाजमा लोकप्रियता स्थापित हुन्छ ।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ne-NP" b="1" dirty="0" smtClean="0">
                <a:solidFill>
                  <a:srgbClr val="002060"/>
                </a:solidFill>
              </a:rPr>
              <a:t>ज्ञान</a:t>
            </a:r>
            <a:r>
              <a:rPr lang="en-US" b="1" dirty="0" smtClean="0">
                <a:solidFill>
                  <a:srgbClr val="002060"/>
                </a:solidFill>
              </a:rPr>
              <a:t>M </a:t>
            </a:r>
            <a:endParaRPr lang="ne-NP" b="1" dirty="0" smtClean="0">
              <a:solidFill>
                <a:srgbClr val="002060"/>
              </a:solidFill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 अल्पीकरण</a:t>
            </a:r>
            <a:r>
              <a:rPr lang="en-US" dirty="0" smtClean="0"/>
              <a:t>,</a:t>
            </a:r>
            <a:r>
              <a:rPr lang="ne-NP" dirty="0" smtClean="0"/>
              <a:t> पूर्वतयारी</a:t>
            </a:r>
            <a:r>
              <a:rPr lang="en-US" dirty="0" smtClean="0"/>
              <a:t>,</a:t>
            </a:r>
            <a:r>
              <a:rPr lang="ne-NP" dirty="0" smtClean="0"/>
              <a:t> प्रतिकार्य र पुनर्लाभका चरणबारे गहन अध्ययनको अभाव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/>
              <a:t>खोज पत्रकारितालाई </a:t>
            </a:r>
            <a:r>
              <a:rPr lang="ne-NP" dirty="0" smtClean="0"/>
              <a:t>प्रोत्साहित </a:t>
            </a:r>
            <a:r>
              <a:rPr lang="ne-NP" dirty="0"/>
              <a:t>नगरिनु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/>
              <a:t>अनुसन्धानका प्रतिवेदनप्रति गहन अध्ययन </a:t>
            </a:r>
            <a:r>
              <a:rPr lang="ne-NP" dirty="0" smtClean="0"/>
              <a:t>नहुनु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विपद्जोखिम न्यूनीकरण तथा व्यवस्थापन र भाषाबीच समस्या रहनु ।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527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49" y="133350"/>
            <a:ext cx="9734551" cy="811530"/>
          </a:xfrm>
        </p:spPr>
        <p:txBody>
          <a:bodyPr/>
          <a:lstStyle/>
          <a:p>
            <a:r>
              <a:rPr lang="ne-NP" dirty="0" smtClean="0"/>
              <a:t>सामाजिक संस्थाका अपेक्षा</a:t>
            </a:r>
            <a:br>
              <a:rPr lang="ne-NP" dirty="0" smtClean="0"/>
            </a:br>
            <a:r>
              <a:rPr lang="ne-NP" sz="2400" dirty="0" smtClean="0">
                <a:solidFill>
                  <a:srgbClr val="0070C0"/>
                </a:solidFill>
              </a:rPr>
              <a:t>सबै चरणमा सामाजिक समावेशीकरण र प्राथमिकता पहिचानलाई प्रश्रय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1742440" y="3845560"/>
            <a:ext cx="5527040" cy="4978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2400" dirty="0" smtClean="0">
                <a:cs typeface="Kalimati" panose="00000400000000000000" pitchFamily="2"/>
              </a:rPr>
              <a:t>विपद् अल्पीकरण</a:t>
            </a:r>
            <a:endParaRPr lang="en-US" sz="2400" dirty="0">
              <a:cs typeface="Kalimati" panose="00000400000000000000" pitchFamily="2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270001" y="1330961"/>
            <a:ext cx="4724399" cy="55270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पहिचान भएका जोखिमबारे जानकारी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अल्पीकरणका विधि र तौरतरिका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सरकारका विभिन्न तह</a:t>
            </a:r>
            <a:r>
              <a:rPr lang="en-US" sz="2400" dirty="0" smtClean="0"/>
              <a:t>, </a:t>
            </a:r>
            <a:r>
              <a:rPr lang="ne-NP" sz="2400" dirty="0" smtClean="0"/>
              <a:t>निकायका भूमिका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सरकार र समुदायबीचको सम्बन्ध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विकास र विपद् बीचको सम्बन्ध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खोज पत्रकारितामा प्राथमिकता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अनुसन्धानात्मक परिणाम र निजी धारणाबीच तारतम्य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काल्पनिक र कथित पक्षको बेवास्ता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4018280" y="3845560"/>
            <a:ext cx="5527040" cy="49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2400" dirty="0" smtClean="0">
                <a:cs typeface="Kalimati" panose="00000400000000000000" pitchFamily="2"/>
              </a:rPr>
              <a:t>विपद् पूर्वतयारी</a:t>
            </a:r>
            <a:endParaRPr lang="en-US" sz="2400" dirty="0">
              <a:cs typeface="Kalimati" panose="00000400000000000000" pitchFamily="2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7030721" y="1330961"/>
            <a:ext cx="4836159" cy="55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सरकार र समुदायका कार्य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सामाजिक संस्थाले गरेका कार्य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आपत्कालीन सूचनाका लागि तयारी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सञ्चारमाध्यम कै आफ्नै तयारी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पूर्वतयारीको अवधारणा र यथार्थ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पूर्वतयारीकर्ता र </a:t>
            </a:r>
            <a:r>
              <a:rPr lang="ne-NP" sz="2400" dirty="0" smtClean="0"/>
              <a:t>उनीहरुको </a:t>
            </a:r>
            <a:r>
              <a:rPr lang="ne-NP" sz="2400" dirty="0" smtClean="0"/>
              <a:t>प्रयासमा हातेमालो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खोज पत्रकारितामा प्राथमिकता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sz="2400" dirty="0" smtClean="0"/>
              <a:t>काल्पनिक र मिथक पक्षको बेवास्ता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3724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/>
              <a:t>सामाजिक संस्थाका अपेक्षा</a:t>
            </a:r>
            <a:br>
              <a:rPr lang="ne-NP" dirty="0"/>
            </a:br>
            <a:r>
              <a:rPr lang="ne-NP" sz="2400" dirty="0">
                <a:solidFill>
                  <a:srgbClr val="0070C0"/>
                </a:solidFill>
              </a:rPr>
              <a:t>सबै चरणमा सामाजिक समावेशीकरण र प्राथमिकता पहिचानलाई प्रश्रय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1742440" y="3835400"/>
            <a:ext cx="5527040" cy="4978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2400" dirty="0" smtClean="0">
                <a:cs typeface="Kalimati" panose="00000400000000000000" pitchFamily="2"/>
              </a:rPr>
              <a:t>आपत्कालीन अवस्था</a:t>
            </a:r>
            <a:endParaRPr lang="en-US" sz="2400" dirty="0">
              <a:cs typeface="Kalimati" panose="00000400000000000000" pitchFamily="2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270001" y="1320801"/>
            <a:ext cx="4724399" cy="55270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यथार्थ सूचनाको पहिचान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उपयुक्त शब्दको चयन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सरोकारवाला सबैको सम्मान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प्रभावितलाई सान्त्वना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सहयोगीलाई प्रेरणा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कमी</a:t>
            </a:r>
            <a:r>
              <a:rPr lang="en-US" dirty="0">
                <a:latin typeface="+mj-lt"/>
              </a:rPr>
              <a:t>-</a:t>
            </a:r>
            <a:r>
              <a:rPr lang="ne-NP" sz="2400" dirty="0" smtClean="0"/>
              <a:t>कमजोरी सुधारमा प्रोत्साहन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क्षतिको यथार्थ चित्रण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सबै वर्गबीच समन्वय र सद्भावको विकास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तथाकथित र व्यक्तिबादी सोचबाट माथि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4018280" y="3835400"/>
            <a:ext cx="5527040" cy="49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sz="2400" dirty="0" smtClean="0">
                <a:cs typeface="Kalimati" panose="00000400000000000000" pitchFamily="2"/>
              </a:rPr>
              <a:t>पुनर्लाभ र पुनस्थापना</a:t>
            </a:r>
            <a:endParaRPr lang="en-US" sz="2400" dirty="0">
              <a:cs typeface="Kalimati" panose="00000400000000000000" pitchFamily="2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7030721" y="1320801"/>
            <a:ext cx="4836159" cy="55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reeti" pitchFamily="2" charset="0"/>
                <a:ea typeface="+mn-ea"/>
                <a:cs typeface="Kalimati" panose="00000400000000000000" pitchFamily="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अझ राम्रो र अझ बलियो निर्माण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पुनर्स्थापनाका लागि </a:t>
            </a:r>
            <a:r>
              <a:rPr lang="ne-NP" sz="2400" dirty="0" smtClean="0"/>
              <a:t>विगतका राम्रा अभ्यासका उदाहरण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अन्तर्राष्ट्रिय अभ्यासको खोजी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राम्रा कामका लागि प्रेरणा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पूर्वाग्रहरहित </a:t>
            </a:r>
            <a:r>
              <a:rPr lang="ne-NP" sz="2400" dirty="0" smtClean="0"/>
              <a:t>विश्लेषण</a:t>
            </a:r>
            <a:endParaRPr lang="ne-NP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सबैबीच हातेमालो र विपन्नलाई प्राथमिकतामा राख्न सही सूचनाको सङ्कलन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sz="2400" dirty="0" smtClean="0"/>
              <a:t>क्षति र पुनर्निर्माणका सन्दर्भमा खोज पत्रकारितामा आधारित सुझाव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526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सञ्चारगृहको अपेक्षित भूमिका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920"/>
            <a:ext cx="11353800" cy="536447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 तथा जलवायु सम्बन्धी आधिकारिक व्यक्तिको व्यवस्था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विपद्सम्बन्धी समाचार समेट्नसक्ने आन्तरिक नीति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विपद्को सामनाका लागि आन्तरिक आपत्कालीन योजना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समाचार र पूर्वसूचनाको परीक्षण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विपद्सम्बन्धी अध्ययन र अनुसन्धानका सामग्रीको व्यवस्था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विपद् जोखिम न्यूनीकरणका लागि ज्ञान प्रवर्द्धनका लागि लगानी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खोजपत्रकारिताका लागि दक्ष जनशक्तिको विकासका लागि सञ्चारगृहहरु र साझेदार तथा सरकारबीच सहकार्य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ne-NP" dirty="0" smtClean="0"/>
              <a:t>उच्च जोखिममा रहेका वर्गमा सूचना सम्प्रेसण र सुरक्षा प्राथमिकता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85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सञ्चारकर्मीको कार्यप्रक्रिया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1873"/>
            <a:ext cx="11353800" cy="51643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/>
              <a:t>विपद्को प्रकार अनुसार </a:t>
            </a:r>
            <a:r>
              <a:rPr lang="ne-NP" dirty="0" smtClean="0"/>
              <a:t>विज्ञसँग नियमित सम्पर्क र छलफल</a:t>
            </a:r>
            <a:endParaRPr lang="en-US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विपद् जोखिम न्यूनीकरणका कामलाई विकास योजनामा समाहित वा मूलप्रवाहीकरण गर्ने विधि र प्रक्रियाको अध्ययन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विपद् जोखिम न्यूनीकरण तथा व्यवस्थापनमा सामाजिक समावेशीकरण र यसको महत्व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राष्ट्रिय र स्थानीय तहका नीति निर्माता</a:t>
            </a:r>
            <a:r>
              <a:rPr lang="en-US" dirty="0" smtClean="0"/>
              <a:t>,</a:t>
            </a:r>
            <a:r>
              <a:rPr lang="ne-NP" dirty="0" smtClean="0"/>
              <a:t> विपद् व्यवस्थापन प्रवन्धक</a:t>
            </a:r>
            <a:r>
              <a:rPr lang="en-US" dirty="0" smtClean="0"/>
              <a:t>,</a:t>
            </a:r>
            <a:r>
              <a:rPr lang="ne-NP" dirty="0"/>
              <a:t> </a:t>
            </a:r>
            <a:r>
              <a:rPr lang="ne-NP" dirty="0" smtClean="0"/>
              <a:t>उद्धारकर्ता र स्वयंसेवकसँग समन्वय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विपद्को उच्च जोखिम रहेका प्रमुख स्थान वा क्षेत्रबारे जानकारी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विपद्को विगतको अवस्था र त्यसका प्रभावको अभिलेख अध्ययन</a:t>
            </a:r>
          </a:p>
        </p:txBody>
      </p:sp>
    </p:spTree>
    <p:extLst>
      <p:ext uri="{BB962C8B-B14F-4D97-AF65-F5344CB8AC3E}">
        <p14:creationId xmlns:p14="http://schemas.microsoft.com/office/powerpoint/2010/main" val="238214285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sz="3600" i="1" dirty="0" smtClean="0"/>
              <a:t>सञ्चारकर्मीको कार्यप्रक्रिया </a:t>
            </a:r>
            <a:r>
              <a:rPr lang="en-US" sz="3600" i="1" dirty="0" smtClean="0">
                <a:latin typeface="+mj-lt"/>
              </a:rPr>
              <a:t>......</a:t>
            </a:r>
            <a:endParaRPr lang="en-US" sz="3600" i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298448"/>
            <a:ext cx="11353800" cy="53766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समुदाय र सहयोगीको कुरा सुन्ने ।</a:t>
            </a:r>
            <a:endParaRPr lang="en-US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विपदबाट परेको प्रभाव र कामलाई आधार मानेर ज्ञान र सीपको विकासमा योगदान गर्ने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आलोचनाभन्दा समालोचनालाई प्रश्रय दिने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विशेष परिस्थितिमा बाहेक समाचारका श्रोत र आधारलाई पारदर्शी बनाउने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पूर्वसूचनालाई आधिकारिक गराएर मात्र सम्प्रेसण गर्ने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सूचना र समाचार परीक्षणका आधार तयार गरेर काम गर्ने ।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ne-NP" dirty="0" smtClean="0"/>
              <a:t>समाचार सङ्कलन तथा सम्प्रेषणका क्रममा उच्च जोखिममा रहेका महिला</a:t>
            </a:r>
            <a:r>
              <a:rPr lang="en-US" dirty="0" smtClean="0"/>
              <a:t>,</a:t>
            </a:r>
            <a:r>
              <a:rPr lang="ne-NP" dirty="0" smtClean="0"/>
              <a:t> बालबालिका</a:t>
            </a:r>
            <a:r>
              <a:rPr lang="en-US" dirty="0" smtClean="0"/>
              <a:t>,</a:t>
            </a:r>
            <a:r>
              <a:rPr lang="ne-NP" dirty="0" smtClean="0"/>
              <a:t> अपाङ्गता भएका व्यक्ति र जेष्ठ नागरिकको विशेष सम्मान गर्ने</a:t>
            </a:r>
          </a:p>
        </p:txBody>
      </p:sp>
    </p:spTree>
    <p:extLst>
      <p:ext uri="{BB962C8B-B14F-4D97-AF65-F5344CB8AC3E}">
        <p14:creationId xmlns:p14="http://schemas.microsoft.com/office/powerpoint/2010/main" val="189460347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/>
              <a:t> </a:t>
            </a:r>
            <a:r>
              <a:rPr lang="ne-NP" dirty="0" smtClean="0"/>
              <a:t>नेपालको सन्दर्भमा अन्तर्राष्ट्रिय साझेदारी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088" y="1325881"/>
            <a:ext cx="11027664" cy="510032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ne-NP" dirty="0"/>
              <a:t>अन्तर्राष्ट्रिय अवधारणा वा </a:t>
            </a:r>
            <a:r>
              <a:rPr lang="ne-NP" dirty="0" smtClean="0"/>
              <a:t>मार्गदर्शन अनुरुप नीतिगत व्यवस्था हुनुपर्छ ।</a:t>
            </a:r>
            <a:endParaRPr lang="ne-NP" dirty="0"/>
          </a:p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ne-NP" dirty="0"/>
              <a:t>राष्ट्रिय र स्थानीय संस्था सझेदारीमा लगानी गर्न असमर्थ छन्</a:t>
            </a:r>
            <a:r>
              <a:rPr lang="en-US" dirty="0"/>
              <a:t>,</a:t>
            </a:r>
            <a:r>
              <a:rPr lang="ne-NP" dirty="0"/>
              <a:t> यसका लागि </a:t>
            </a:r>
            <a:r>
              <a:rPr lang="ne-NP" dirty="0" smtClean="0"/>
              <a:t>गैसस सम्बन्धी </a:t>
            </a:r>
            <a:r>
              <a:rPr lang="ne-NP" dirty="0"/>
              <a:t>नीतिगत </a:t>
            </a:r>
            <a:r>
              <a:rPr lang="ne-NP" dirty="0" smtClean="0"/>
              <a:t>व्यवस्थामा भएका त्रुटीपूर्ण पक्ष हटाइनु पर्छ ।</a:t>
            </a:r>
            <a:endParaRPr lang="en-US" dirty="0"/>
          </a:p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ne-NP" dirty="0" smtClean="0"/>
              <a:t>राष्ट्रिय नीति र योजनाको कार्यान्वयन </a:t>
            </a:r>
            <a:r>
              <a:rPr lang="ne-NP" dirty="0"/>
              <a:t>सबै तहमा </a:t>
            </a:r>
            <a:r>
              <a:rPr lang="ne-NP" dirty="0" smtClean="0"/>
              <a:t>सही रूपमा गरिनुपर्छ।</a:t>
            </a:r>
            <a:endParaRPr lang="en-US" dirty="0" smtClean="0"/>
          </a:p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en-US" dirty="0">
                <a:latin typeface="+mj-lt"/>
              </a:rPr>
              <a:t>C4C and GB</a:t>
            </a:r>
            <a:r>
              <a:rPr lang="ne-NP" dirty="0"/>
              <a:t> को </a:t>
            </a:r>
            <a:r>
              <a:rPr lang="ne-NP" dirty="0" smtClean="0"/>
              <a:t>कार्यान्वयन इमान्दारीपूर्वक हुन सकेको छैन ।</a:t>
            </a:r>
          </a:p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ne-NP" dirty="0" smtClean="0"/>
              <a:t>राष्ट्रिय र स्थानीय संस्थाहरुको संस्थागत क्षमता विकास कमजोर छ ।</a:t>
            </a:r>
          </a:p>
          <a:p>
            <a:pPr marL="457200" indent="-457200">
              <a:lnSpc>
                <a:spcPct val="150000"/>
              </a:lnSpc>
              <a:tabLst>
                <a:tab pos="457200" algn="l"/>
              </a:tabLst>
            </a:pPr>
            <a:r>
              <a:rPr lang="ne-NP" dirty="0" smtClean="0"/>
              <a:t>अधिवाचन तथा पैरवीका लागि सञ्चार क्षेत्रको भूमिका अभूतपूर्व रहन्छ ।</a:t>
            </a:r>
          </a:p>
        </p:txBody>
      </p:sp>
    </p:spTree>
    <p:extLst>
      <p:ext uri="{BB962C8B-B14F-4D97-AF65-F5344CB8AC3E}">
        <p14:creationId xmlns:p14="http://schemas.microsoft.com/office/powerpoint/2010/main" val="389622866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1221720" cy="547624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e-NP" sz="3200" dirty="0" smtClean="0"/>
              <a:t>विपद् जोखिम न्यूनीकरण र व्यवस्थापनमा साझेदारी गर्न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e-NP" sz="3200" dirty="0"/>
              <a:t>विपद्को सामना गर्ने क्षमता </a:t>
            </a:r>
            <a:r>
              <a:rPr lang="ne-NP" sz="3200" dirty="0" smtClean="0"/>
              <a:t>विकास गर्न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e-NP" sz="3200" dirty="0" smtClean="0"/>
              <a:t>विपदबाट जीवन र सम्पत्ति रक्षा गर्न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e-NP" sz="3200" dirty="0" smtClean="0"/>
              <a:t>दिगो र उत्थानशील विकासलाई प्रोत्साहन गर्न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ne-NP" sz="3200" dirty="0" smtClean="0"/>
              <a:t>प्रभावितको </a:t>
            </a:r>
            <a:r>
              <a:rPr lang="ne-NP" sz="3200" dirty="0" smtClean="0"/>
              <a:t>संवैधानिक </a:t>
            </a:r>
            <a:r>
              <a:rPr lang="ne-NP" sz="3200" dirty="0" smtClean="0"/>
              <a:t>र मौलिक अधिकार रक्षा गर्न ।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e-NP" dirty="0"/>
              <a:t>सञ्चार अद्भूत शक्ति हो</a:t>
            </a:r>
            <a:r>
              <a:rPr lang="en-US" dirty="0"/>
              <a:t>,</a:t>
            </a:r>
            <a:r>
              <a:rPr lang="ne-NP" dirty="0"/>
              <a:t> यसको </a:t>
            </a:r>
            <a:r>
              <a:rPr lang="ne-NP" dirty="0" smtClean="0"/>
              <a:t>उपयोग गरौँ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19200"/>
            <a:ext cx="5081053" cy="536448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e-NP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सुनिदिनुभयो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e-NP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आभारी छु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???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7348" name="Picture 2" descr="Image result for joint hand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252" y="2506497"/>
            <a:ext cx="60928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116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457201" y="0"/>
            <a:ext cx="11724741" cy="413512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ne-NP" altLang="en-US" dirty="0" smtClean="0">
                <a:cs typeface="Kalimati" panose="00000400000000000000" pitchFamily="2"/>
              </a:rPr>
              <a:t>विपद् जोखिम न्यूनीकरणमा </a:t>
            </a:r>
            <a:r>
              <a:rPr lang="ne-NP" altLang="en-US" dirty="0" smtClean="0">
                <a:cs typeface="Kalimati" panose="00000400000000000000" pitchFamily="2"/>
              </a:rPr>
              <a:t>सञ्चार </a:t>
            </a:r>
            <a:r>
              <a:rPr lang="ne-NP" altLang="en-US" dirty="0" smtClean="0">
                <a:cs typeface="Kalimati" panose="00000400000000000000" pitchFamily="2"/>
              </a:rPr>
              <a:t>क्षेत्रको भूमिका</a:t>
            </a:r>
            <a:endParaRPr lang="en-US" altLang="en-US" dirty="0" smtClean="0">
              <a:cs typeface="Kalimati" panose="00000400000000000000" pitchFamily="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432800" y="5739271"/>
            <a:ext cx="3749142" cy="83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Preeti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Preeti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reeti" pitchFamily="2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e-NP" altLang="en-US" b="1" dirty="0" smtClean="0">
                <a:cs typeface="Kalimati" panose="00000400000000000000" pitchFamily="2"/>
              </a:rPr>
              <a:t>रामचन्द्र न्यौपाने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00B050"/>
                </a:solidFill>
                <a:latin typeface="+mj-lt"/>
                <a:cs typeface="Kalimati" panose="00000400000000000000" pitchFamily="2"/>
              </a:rPr>
              <a:t>rcneupane@gmail.com</a:t>
            </a:r>
            <a:endParaRPr lang="ne-NP" altLang="en-US" sz="2000" b="1" dirty="0" smtClean="0">
              <a:solidFill>
                <a:srgbClr val="00B050"/>
              </a:solidFill>
              <a:latin typeface="+mj-lt"/>
              <a:cs typeface="Kalimati" panose="00000400000000000000" pitchFamily="2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dirty="0" smtClean="0">
              <a:cs typeface="Kalimati" panose="00000400000000000000" pitchFamily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1" y="5172427"/>
            <a:ext cx="73304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e-NP" altLang="en-US" sz="3200" b="1" dirty="0" smtClean="0">
                <a:solidFill>
                  <a:srgbClr val="002060"/>
                </a:solidFill>
                <a:cs typeface="Kalimati" panose="00000400000000000000" pitchFamily="2"/>
              </a:rPr>
              <a:t>राष्ट्रिय कार्यक्रम</a:t>
            </a:r>
          </a:p>
          <a:p>
            <a:pPr algn="ctr">
              <a:lnSpc>
                <a:spcPct val="150000"/>
              </a:lnSpc>
            </a:pPr>
            <a:r>
              <a:rPr lang="ne-NP" altLang="en-US" sz="2800" b="1" dirty="0" smtClean="0">
                <a:solidFill>
                  <a:srgbClr val="002060"/>
                </a:solidFill>
                <a:cs typeface="Kalimati" panose="00000400000000000000" pitchFamily="2"/>
              </a:rPr>
              <a:t>अन्तर्राष्ट्रिय विपद् जोखिम न्यूनीकरण दिवस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1721" y="3365679"/>
            <a:ext cx="83108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e-NP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"जुटेर मात्र सम्भव छ विपद् जोखिम न्यूनीकरण</a:t>
            </a:r>
            <a:r>
              <a:rPr lang="ne-NP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"</a:t>
            </a:r>
            <a:endParaRPr lang="en-US" sz="32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alimati" panose="00000400000000000000" pitchFamily="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40793"/>
            <a:ext cx="9144000" cy="701039"/>
          </a:xfrm>
        </p:spPr>
        <p:txBody>
          <a:bodyPr/>
          <a:lstStyle/>
          <a:p>
            <a:pPr marL="296466"/>
            <a:r>
              <a:rPr lang="ne-NP" sz="3600" dirty="0">
                <a:latin typeface="Kokila" panose="020B0604020202020204" pitchFamily="34" charset="0"/>
              </a:rPr>
              <a:t>विपद्को सन्दर्भमा </a:t>
            </a:r>
            <a:r>
              <a:rPr lang="ne-NP" sz="3600" dirty="0" smtClean="0">
                <a:latin typeface="Kokila" panose="020B0604020202020204" pitchFamily="34" charset="0"/>
              </a:rPr>
              <a:t>नेपाल</a:t>
            </a:r>
            <a:endParaRPr lang="ne-NP" sz="3600" dirty="0">
              <a:latin typeface="Kokila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75147" y="1623170"/>
            <a:ext cx="6017677" cy="523483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2400"/>
              </a:spcBef>
            </a:pPr>
            <a:r>
              <a:rPr lang="ne-NP" sz="2400" dirty="0">
                <a:cs typeface="Kalimati" panose="00000400000000000000" pitchFamily="2"/>
              </a:rPr>
              <a:t>बहूविपद्को जोखिममा विश्वमा २०औँ स्थानमा </a:t>
            </a:r>
            <a:r>
              <a:rPr lang="en-US" sz="2000" i="1" dirty="0">
                <a:latin typeface="+mj-lt"/>
              </a:rPr>
              <a:t>(UNDP, 2011)</a:t>
            </a:r>
            <a:r>
              <a:rPr lang="ne-NP" sz="2000" i="1" dirty="0">
                <a:latin typeface="+mj-lt"/>
              </a:rPr>
              <a:t> ।</a:t>
            </a:r>
            <a:endParaRPr lang="en-US" sz="2000" i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ne-NP" sz="2400" dirty="0"/>
              <a:t>१९८ मुलुकमध्ये भूकम्पीय जोखिम ११औँ </a:t>
            </a:r>
            <a:r>
              <a:rPr lang="en-US" sz="2000" i="1" dirty="0">
                <a:latin typeface="+mj-lt"/>
              </a:rPr>
              <a:t>(UNDP/BCPR, 2004)</a:t>
            </a:r>
            <a:r>
              <a:rPr lang="ne-NP" sz="2000" i="1" dirty="0">
                <a:latin typeface="+mj-lt"/>
              </a:rPr>
              <a:t> ।</a:t>
            </a:r>
            <a:endParaRPr lang="en-US" sz="2000" i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ne-NP" sz="2400" dirty="0"/>
              <a:t>पानीजन्य विपद्को जोखिममा ३०औँ </a:t>
            </a:r>
            <a:r>
              <a:rPr lang="en-US" sz="2000" i="1" dirty="0">
                <a:latin typeface="+mj-lt"/>
              </a:rPr>
              <a:t>(UNDP/BCPR 2004)</a:t>
            </a:r>
            <a:r>
              <a:rPr lang="ne-NP" sz="2000" i="1" dirty="0">
                <a:latin typeface="+mj-lt"/>
              </a:rPr>
              <a:t> ।</a:t>
            </a:r>
            <a:endParaRPr lang="en-US" sz="2000" i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ne-NP" sz="2400" dirty="0"/>
              <a:t>जलवायु परिवर्तनको जोखिममा चौथो </a:t>
            </a:r>
            <a:r>
              <a:rPr lang="en-US" sz="2000" i="1" dirty="0">
                <a:latin typeface="+mj-lt"/>
              </a:rPr>
              <a:t>(German Watch </a:t>
            </a:r>
            <a:r>
              <a:rPr lang="en-US" sz="2000" i="1" dirty="0" err="1">
                <a:latin typeface="+mj-lt"/>
              </a:rPr>
              <a:t>e.V</a:t>
            </a:r>
            <a:r>
              <a:rPr lang="en-US" sz="2000" i="1" dirty="0">
                <a:latin typeface="+mj-lt"/>
              </a:rPr>
              <a:t>., 2019)</a:t>
            </a:r>
            <a:r>
              <a:rPr lang="ne-NP" sz="2000" i="1" dirty="0">
                <a:latin typeface="+mj-lt"/>
              </a:rPr>
              <a:t> ।</a:t>
            </a:r>
            <a:endParaRPr lang="en-US" sz="2000" i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ne-NP" sz="2400" dirty="0"/>
              <a:t>भूकम्पीय जोखिमका दृष्टिले  काठमाण्डौं उपत्यका विश्वमै उच्च जोखिममा रहेको छ </a:t>
            </a:r>
            <a:r>
              <a:rPr lang="en-US" sz="2000" i="1" dirty="0">
                <a:latin typeface="+mj-lt"/>
              </a:rPr>
              <a:t>(UNDP, 2011)</a:t>
            </a:r>
            <a:r>
              <a:rPr lang="ne-NP" sz="2000" i="1" dirty="0">
                <a:latin typeface="+mj-lt"/>
              </a:rPr>
              <a:t>।</a:t>
            </a:r>
            <a:endParaRPr lang="en-U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3150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sz="3600" dirty="0" smtClean="0">
                <a:effectLst/>
              </a:rPr>
              <a:t>प्रभावको बिहङ्गम क्षेत्र</a:t>
            </a:r>
            <a:endParaRPr lang="en-US" sz="3600" dirty="0">
              <a:effectLst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69496284"/>
              </p:ext>
            </p:extLst>
          </p:nvPr>
        </p:nvGraphicFramePr>
        <p:xfrm>
          <a:off x="0" y="1170432"/>
          <a:ext cx="7550912" cy="5022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279" y="4998720"/>
            <a:ext cx="1888639" cy="1416480"/>
          </a:xfrm>
          <a:prstGeom prst="rect">
            <a:avLst/>
          </a:prstGeom>
        </p:spPr>
      </p:pic>
      <p:pic>
        <p:nvPicPr>
          <p:cNvPr id="11" name="Picture 2" descr="Image result for disaster in jhapa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8"/>
          <a:stretch/>
        </p:blipFill>
        <p:spPr bwMode="auto">
          <a:xfrm>
            <a:off x="7419621" y="5091156"/>
            <a:ext cx="2151665" cy="132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:\police photos\11028349_1578835329046044_2633269431883789664_n.jpg">
            <a:extLst>
              <a:ext uri="{FF2B5EF4-FFF2-40B4-BE49-F238E27FC236}">
                <a16:creationId xmlns:a16="http://schemas.microsoft.com/office/drawing/2014/main" id="{CAC528CB-4E31-480E-A01E-AA547BF2C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240" y="3545127"/>
            <a:ext cx="1919678" cy="129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Content Placeholder 3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25"/>
          <a:stretch/>
        </p:blipFill>
        <p:spPr bwMode="auto">
          <a:xfrm>
            <a:off x="8575332" y="2075943"/>
            <a:ext cx="2151665" cy="1306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Content Placeholder 3" descr="download (13)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419621" y="3549819"/>
            <a:ext cx="2151665" cy="12863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457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सञ्चारले समेटने क्षेत्र </a:t>
            </a:r>
            <a:r>
              <a:rPr lang="ne-NP" dirty="0" smtClean="0"/>
              <a:t>र </a:t>
            </a:r>
            <a:r>
              <a:rPr lang="ne-NP" dirty="0" smtClean="0"/>
              <a:t>माध्यम</a:t>
            </a:r>
            <a:endParaRPr lang="en-US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745128"/>
              </p:ext>
            </p:extLst>
          </p:nvPr>
        </p:nvGraphicFramePr>
        <p:xfrm>
          <a:off x="-1112520" y="1221233"/>
          <a:ext cx="9057640" cy="5440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051317"/>
              </p:ext>
            </p:extLst>
          </p:nvPr>
        </p:nvGraphicFramePr>
        <p:xfrm>
          <a:off x="3703320" y="1221233"/>
          <a:ext cx="10305288" cy="5440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098701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आम सञ्चार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1187133"/>
            <a:ext cx="6367272" cy="49799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e-NP" dirty="0" smtClean="0"/>
              <a:t>विशाल </a:t>
            </a:r>
            <a:r>
              <a:rPr lang="ne-NP" dirty="0" smtClean="0"/>
              <a:t>क्षेत्रमा सूचना </a:t>
            </a:r>
            <a:r>
              <a:rPr lang="ne-NP" dirty="0" smtClean="0"/>
              <a:t>प्रवाह हुने माध्यम 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टेलिभिजन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रेडियो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समाचारपत्र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वृत्तचित्र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इन्टरनेटमा आधारित सञ्चारमाध्यम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युट्युव</a:t>
            </a:r>
          </a:p>
          <a:p>
            <a:pPr lvl="1">
              <a:lnSpc>
                <a:spcPct val="150000"/>
              </a:lnSpc>
            </a:pPr>
            <a:r>
              <a:rPr lang="ne-NP" dirty="0" smtClean="0"/>
              <a:t>सामाजिक सञ्जाल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777" y="2272791"/>
            <a:ext cx="4099751" cy="409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73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 smtClean="0"/>
              <a:t>नेपालमा सञ्चारमाध्यम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33739258"/>
              </p:ext>
            </p:extLst>
          </p:nvPr>
        </p:nvGraphicFramePr>
        <p:xfrm>
          <a:off x="2032000" y="904240"/>
          <a:ext cx="10160000" cy="595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8062773" y="6416872"/>
            <a:ext cx="3984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rgbClr val="0070C0"/>
                </a:solidFill>
              </a:rPr>
              <a:t>Source: https</a:t>
            </a:r>
            <a:r>
              <a:rPr lang="en-US" sz="1400" i="1" dirty="0">
                <a:solidFill>
                  <a:srgbClr val="0070C0"/>
                </a:solidFill>
              </a:rPr>
              <a:t>://medialandscapes.org/country/nepal</a:t>
            </a:r>
          </a:p>
        </p:txBody>
      </p:sp>
    </p:spTree>
    <p:extLst>
      <p:ext uri="{BB962C8B-B14F-4D97-AF65-F5344CB8AC3E}">
        <p14:creationId xmlns:p14="http://schemas.microsoft.com/office/powerpoint/2010/main" val="14404754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sz="3600" dirty="0" smtClean="0"/>
              <a:t>भूमिका निर्वाहका क्षेत्र</a:t>
            </a:r>
            <a:endParaRPr lang="en-US" dirty="0">
              <a:latin typeface="+mj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48637"/>
              </p:ext>
            </p:extLst>
          </p:nvPr>
        </p:nvGraphicFramePr>
        <p:xfrm>
          <a:off x="1203960" y="1036320"/>
          <a:ext cx="10276840" cy="5267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67012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sz="3600" dirty="0" smtClean="0"/>
              <a:t>सञ्चारमाध्यमको उपस्थिति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45918"/>
              </p:ext>
            </p:extLst>
          </p:nvPr>
        </p:nvGraphicFramePr>
        <p:xfrm>
          <a:off x="2671444" y="1244600"/>
          <a:ext cx="8240396" cy="5237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616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. Basic Concept disaster and country Scinario [Compatibility Mode]" id="{7305F04E-7D96-429E-8759-BFE2CC49D7C1}" vid="{6A4AE16D-711C-49A5-9FEE-CB0AECC1AC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 Basic Concept disaster and country Scinario</Template>
  <TotalTime>2773</TotalTime>
  <Words>754</Words>
  <Application>Microsoft Office PowerPoint</Application>
  <PresentationFormat>Widescreen</PresentationFormat>
  <Paragraphs>150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Angsana New</vt:lpstr>
      <vt:lpstr>Arial</vt:lpstr>
      <vt:lpstr>Calibri</vt:lpstr>
      <vt:lpstr>Calibri Light</vt:lpstr>
      <vt:lpstr>Kalimati</vt:lpstr>
      <vt:lpstr>Kokila</vt:lpstr>
      <vt:lpstr>Preeti</vt:lpstr>
      <vt:lpstr>Office Theme</vt:lpstr>
      <vt:lpstr>PowerPoint Presentation</vt:lpstr>
      <vt:lpstr>विपद् जोखिम न्यूनीकरणमा सञ्चार क्षेत्रको भूमिका</vt:lpstr>
      <vt:lpstr>विपद्को सन्दर्भमा नेपाल</vt:lpstr>
      <vt:lpstr>प्रभावको बिहङ्गम क्षेत्र</vt:lpstr>
      <vt:lpstr>सञ्चारले समेटने क्षेत्र र माध्यम</vt:lpstr>
      <vt:lpstr>आम सञ्चार</vt:lpstr>
      <vt:lpstr>नेपालमा सञ्चारमाध्यम</vt:lpstr>
      <vt:lpstr>भूमिका निर्वाहका क्षेत्र</vt:lpstr>
      <vt:lpstr>सञ्चारमाध्यमको उपस्थिति</vt:lpstr>
      <vt:lpstr>अहिले प्रवाह भइरहेका सन्देशको अवस्था</vt:lpstr>
      <vt:lpstr>सामाजिक संस्थाका अपेक्षा सबै चरणमा सामाजिक समावेशीकरण र प्राथमिकता पहिचानलाई प्रश्रय</vt:lpstr>
      <vt:lpstr>सामाजिक संस्थाका अपेक्षा सबै चरणमा सामाजिक समावेशीकरण र प्राथमिकता पहिचानलाई प्रश्रय</vt:lpstr>
      <vt:lpstr>सञ्चारगृहको अपेक्षित भूमिका</vt:lpstr>
      <vt:lpstr>सञ्चारकर्मीको कार्यप्रक्रिया</vt:lpstr>
      <vt:lpstr>सञ्चारकर्मीको कार्यप्रक्रिया ......</vt:lpstr>
      <vt:lpstr> नेपालको सन्दर्भमा अन्तर्राष्ट्रिय साझेदारी</vt:lpstr>
      <vt:lpstr>सञ्चार अद्भूत शक्ति हो, यसको उपयोग गरौँ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Chandra Neupane</dc:creator>
  <cp:lastModifiedBy>Ram Chandra Neupane</cp:lastModifiedBy>
  <cp:revision>293</cp:revision>
  <dcterms:created xsi:type="dcterms:W3CDTF">2017-12-23T09:14:49Z</dcterms:created>
  <dcterms:modified xsi:type="dcterms:W3CDTF">2021-10-03T03:48:20Z</dcterms:modified>
</cp:coreProperties>
</file>